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7" r:id="rId10"/>
    <p:sldId id="262" r:id="rId11"/>
    <p:sldId id="263" r:id="rId12"/>
    <p:sldId id="266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0" y="1600200"/>
            <a:ext cx="5238750" cy="1600200"/>
          </a:xfrm>
        </p:spPr>
        <p:txBody>
          <a:bodyPr anchor="t" anchorCtr="0"/>
          <a:lstStyle/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7502" y="3276600"/>
            <a:ext cx="4433047" cy="685800"/>
          </a:xfrm>
        </p:spPr>
        <p:txBody>
          <a:bodyPr>
            <a:normAutofit/>
          </a:bodyPr>
          <a:lstStyle>
            <a:lvl1pPr marL="0" indent="0" algn="l">
              <a:buNone/>
              <a:defRPr sz="18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8816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3640"/>
            <a:ext cx="2895600" cy="255494"/>
          </a:xfrm>
        </p:spPr>
        <p:txBody>
          <a:bodyPr/>
          <a:lstStyle>
            <a:lvl1pPr algn="l">
              <a:defRPr/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Freeform 10"/>
          <p:cNvSpPr/>
          <p:nvPr/>
        </p:nvSpPr>
        <p:spPr>
          <a:xfrm flipH="1">
            <a:off x="215153" y="381001"/>
            <a:ext cx="2639924" cy="5029200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29730 w 2928136"/>
              <a:gd name="connsiteY1" fmla="*/ 1463460 h 5548763"/>
              <a:gd name="connsiteX2" fmla="*/ 958067 w 2928136"/>
              <a:gd name="connsiteY2" fmla="*/ 1554822 h 5548763"/>
              <a:gd name="connsiteX3" fmla="*/ 2928136 w 2928136"/>
              <a:gd name="connsiteY3" fmla="*/ 107023 h 5548763"/>
              <a:gd name="connsiteX4" fmla="*/ 228600 w 2928136"/>
              <a:gd name="connsiteY4" fmla="*/ 2501761 h 5548763"/>
              <a:gd name="connsiteX5" fmla="*/ 2470934 w 2928136"/>
              <a:gd name="connsiteY5" fmla="*/ 1696096 h 5548763"/>
              <a:gd name="connsiteX6" fmla="*/ 0 w 2928136"/>
              <a:gd name="connsiteY6" fmla="*/ 1053958 h 5548763"/>
              <a:gd name="connsiteX7" fmla="*/ 0 w 2928136"/>
              <a:gd name="connsiteY7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102755 w 3030891"/>
              <a:gd name="connsiteY0" fmla="*/ 1053955 h 5548763"/>
              <a:gd name="connsiteX1" fmla="*/ 722768 w 3030891"/>
              <a:gd name="connsiteY1" fmla="*/ 1301228 h 5548763"/>
              <a:gd name="connsiteX2" fmla="*/ 1032485 w 3030891"/>
              <a:gd name="connsiteY2" fmla="*/ 1463460 h 5548763"/>
              <a:gd name="connsiteX3" fmla="*/ 1060822 w 3030891"/>
              <a:gd name="connsiteY3" fmla="*/ 1554822 h 5548763"/>
              <a:gd name="connsiteX4" fmla="*/ 3030891 w 3030891"/>
              <a:gd name="connsiteY4" fmla="*/ 107023 h 5548763"/>
              <a:gd name="connsiteX5" fmla="*/ 331355 w 3030891"/>
              <a:gd name="connsiteY5" fmla="*/ 2501761 h 5548763"/>
              <a:gd name="connsiteX6" fmla="*/ 2573689 w 3030891"/>
              <a:gd name="connsiteY6" fmla="*/ 1696096 h 5548763"/>
              <a:gd name="connsiteX7" fmla="*/ 102755 w 3030891"/>
              <a:gd name="connsiteY7" fmla="*/ 1053958 h 5548763"/>
              <a:gd name="connsiteX8" fmla="*/ 102755 w 3030891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57466 w 2928136"/>
              <a:gd name="connsiteY2" fmla="*/ 54258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296942 w 3225078"/>
              <a:gd name="connsiteY0" fmla="*/ 1053955 h 5578260"/>
              <a:gd name="connsiteX1" fmla="*/ 916955 w 3225078"/>
              <a:gd name="connsiteY1" fmla="*/ 1301228 h 5578260"/>
              <a:gd name="connsiteX2" fmla="*/ 986944 w 3225078"/>
              <a:gd name="connsiteY2" fmla="*/ 4740060 h 5578260"/>
              <a:gd name="connsiteX3" fmla="*/ 1255009 w 3225078"/>
              <a:gd name="connsiteY3" fmla="*/ 1554822 h 5578260"/>
              <a:gd name="connsiteX4" fmla="*/ 3225078 w 3225078"/>
              <a:gd name="connsiteY4" fmla="*/ 107023 h 5578260"/>
              <a:gd name="connsiteX5" fmla="*/ 525542 w 3225078"/>
              <a:gd name="connsiteY5" fmla="*/ 2501761 h 5578260"/>
              <a:gd name="connsiteX6" fmla="*/ 2767876 w 3225078"/>
              <a:gd name="connsiteY6" fmla="*/ 1696096 h 5578260"/>
              <a:gd name="connsiteX7" fmla="*/ 296942 w 3225078"/>
              <a:gd name="connsiteY7" fmla="*/ 1053958 h 5578260"/>
              <a:gd name="connsiteX8" fmla="*/ 296942 w 3225078"/>
              <a:gd name="connsiteY8" fmla="*/ 1053955 h 5578260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8136" h="5578260">
                <a:moveTo>
                  <a:pt x="0" y="1053955"/>
                </a:moveTo>
                <a:cubicBezTo>
                  <a:pt x="849961" y="667873"/>
                  <a:pt x="530324" y="4656582"/>
                  <a:pt x="690002" y="4740060"/>
                </a:cubicBezTo>
                <a:cubicBezTo>
                  <a:pt x="746344" y="4782326"/>
                  <a:pt x="625000" y="1780895"/>
                  <a:pt x="958067" y="1554822"/>
                </a:cubicBezTo>
                <a:cubicBezTo>
                  <a:pt x="1204042" y="2617693"/>
                  <a:pt x="2516314" y="0"/>
                  <a:pt x="2928136" y="107023"/>
                </a:cubicBezTo>
                <a:cubicBezTo>
                  <a:pt x="1435513" y="2045643"/>
                  <a:pt x="468189" y="5267469"/>
                  <a:pt x="228600" y="2501761"/>
                </a:cubicBezTo>
                <a:cubicBezTo>
                  <a:pt x="360324" y="5578260"/>
                  <a:pt x="2153781" y="2236695"/>
                  <a:pt x="2470934" y="1696096"/>
                </a:cubicBezTo>
                <a:cubicBezTo>
                  <a:pt x="429222" y="2772608"/>
                  <a:pt x="411822" y="1160981"/>
                  <a:pt x="0" y="1053958"/>
                </a:cubicBezTo>
                <a:lnTo>
                  <a:pt x="0" y="1053955"/>
                </a:ln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63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126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32"/>
          <p:cNvGrpSpPr/>
          <p:nvPr/>
        </p:nvGrpSpPr>
        <p:grpSpPr>
          <a:xfrm>
            <a:off x="6941417" y="5105400"/>
            <a:ext cx="2238442" cy="2005669"/>
            <a:chOff x="2810256" y="4943398"/>
            <a:chExt cx="2238442" cy="2005669"/>
          </a:xfrm>
        </p:grpSpPr>
        <p:sp>
          <p:nvSpPr>
            <p:cNvPr id="10" name="Freeform 9"/>
            <p:cNvSpPr>
              <a:spLocks noChangeAspect="1"/>
            </p:cNvSpPr>
            <p:nvPr/>
          </p:nvSpPr>
          <p:spPr>
            <a:xfrm rot="6563566" flipH="1" flipV="1">
              <a:off x="2928137" y="544273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3359071" y="482551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3613937" y="5236996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 noChangeAspect="1"/>
            </p:cNvSpPr>
            <p:nvPr/>
          </p:nvSpPr>
          <p:spPr>
            <a:xfrm rot="6563566" flipH="1" flipV="1">
              <a:off x="3209136" y="5914804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>
              <a:spLocks noChangeAspect="1"/>
            </p:cNvSpPr>
            <p:nvPr/>
          </p:nvSpPr>
          <p:spPr>
            <a:xfrm rot="6563566" flipH="1" flipV="1">
              <a:off x="4014435" y="56584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5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1411288" cy="54610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9138" y="665163"/>
            <a:ext cx="4487862" cy="54610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538413"/>
            <a:ext cx="6665913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alpha val="90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alpha val="9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799" y="3910013"/>
            <a:ext cx="4532313" cy="8143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5768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1309"/>
            <a:ext cx="2895600" cy="255494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28432" y="6208059"/>
            <a:ext cx="1048872" cy="685800"/>
          </a:xfrm>
        </p:spPr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Freeform 6"/>
          <p:cNvSpPr/>
          <p:nvPr/>
        </p:nvSpPr>
        <p:spPr>
          <a:xfrm rot="5400000" flipH="1" flipV="1">
            <a:off x="5782442" y="1304158"/>
            <a:ext cx="4208515" cy="3124199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1275236 w 4203372"/>
              <a:gd name="connsiteY0" fmla="*/ 1810262 h 6305070"/>
              <a:gd name="connsiteX1" fmla="*/ 2233303 w 4203372"/>
              <a:gd name="connsiteY1" fmla="*/ 2311129 h 6305070"/>
              <a:gd name="connsiteX2" fmla="*/ 4203372 w 4203372"/>
              <a:gd name="connsiteY2" fmla="*/ 863330 h 6305070"/>
              <a:gd name="connsiteX3" fmla="*/ 1503836 w 4203372"/>
              <a:gd name="connsiteY3" fmla="*/ 3258068 h 6305070"/>
              <a:gd name="connsiteX4" fmla="*/ 3746170 w 4203372"/>
              <a:gd name="connsiteY4" fmla="*/ 2452403 h 6305070"/>
              <a:gd name="connsiteX5" fmla="*/ 1275236 w 4203372"/>
              <a:gd name="connsiteY5" fmla="*/ 1810265 h 6305070"/>
              <a:gd name="connsiteX6" fmla="*/ 1275236 w 4203372"/>
              <a:gd name="connsiteY6" fmla="*/ 1810262 h 6305070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844930 w 3773066"/>
              <a:gd name="connsiteY0" fmla="*/ 2505027 h 6999835"/>
              <a:gd name="connsiteX1" fmla="*/ 1802997 w 3773066"/>
              <a:gd name="connsiteY1" fmla="*/ 3005894 h 6999835"/>
              <a:gd name="connsiteX2" fmla="*/ 3773066 w 3773066"/>
              <a:gd name="connsiteY2" fmla="*/ 1558095 h 6999835"/>
              <a:gd name="connsiteX3" fmla="*/ 1073530 w 3773066"/>
              <a:gd name="connsiteY3" fmla="*/ 3952833 h 6999835"/>
              <a:gd name="connsiteX4" fmla="*/ 3315864 w 3773066"/>
              <a:gd name="connsiteY4" fmla="*/ 3147168 h 6999835"/>
              <a:gd name="connsiteX5" fmla="*/ 844930 w 3773066"/>
              <a:gd name="connsiteY5" fmla="*/ 2505030 h 6999835"/>
              <a:gd name="connsiteX6" fmla="*/ 844930 w 3773066"/>
              <a:gd name="connsiteY6" fmla="*/ 2505027 h 6999835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869139 w 4797275"/>
              <a:gd name="connsiteY0" fmla="*/ 2392968 h 6887776"/>
              <a:gd name="connsiteX1" fmla="*/ 2827206 w 4797275"/>
              <a:gd name="connsiteY1" fmla="*/ 2893835 h 6887776"/>
              <a:gd name="connsiteX2" fmla="*/ 4797275 w 4797275"/>
              <a:gd name="connsiteY2" fmla="*/ 1446036 h 6887776"/>
              <a:gd name="connsiteX3" fmla="*/ 2097739 w 4797275"/>
              <a:gd name="connsiteY3" fmla="*/ 3840774 h 6887776"/>
              <a:gd name="connsiteX4" fmla="*/ 4340073 w 4797275"/>
              <a:gd name="connsiteY4" fmla="*/ 3035109 h 6887776"/>
              <a:gd name="connsiteX5" fmla="*/ 1869139 w 4797275"/>
              <a:gd name="connsiteY5" fmla="*/ 2392971 h 6887776"/>
              <a:gd name="connsiteX6" fmla="*/ 1869139 w 4797275"/>
              <a:gd name="connsiteY6" fmla="*/ 2392968 h 6887776"/>
              <a:gd name="connsiteX0" fmla="*/ 1869139 w 4797275"/>
              <a:gd name="connsiteY0" fmla="*/ 2433309 h 6928117"/>
              <a:gd name="connsiteX1" fmla="*/ 2827206 w 4797275"/>
              <a:gd name="connsiteY1" fmla="*/ 2934176 h 6928117"/>
              <a:gd name="connsiteX2" fmla="*/ 4797275 w 4797275"/>
              <a:gd name="connsiteY2" fmla="*/ 1486377 h 6928117"/>
              <a:gd name="connsiteX3" fmla="*/ 2097739 w 4797275"/>
              <a:gd name="connsiteY3" fmla="*/ 3881115 h 6928117"/>
              <a:gd name="connsiteX4" fmla="*/ 4340073 w 4797275"/>
              <a:gd name="connsiteY4" fmla="*/ 3075450 h 6928117"/>
              <a:gd name="connsiteX5" fmla="*/ 1869139 w 4797275"/>
              <a:gd name="connsiteY5" fmla="*/ 2433312 h 6928117"/>
              <a:gd name="connsiteX6" fmla="*/ 1869139 w 4797275"/>
              <a:gd name="connsiteY6" fmla="*/ 2433309 h 6928117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3269869 w 4797275"/>
              <a:gd name="connsiteY5" fmla="*/ 2756647 h 7026729"/>
              <a:gd name="connsiteX6" fmla="*/ 1869139 w 4797275"/>
              <a:gd name="connsiteY6" fmla="*/ 2531924 h 7026729"/>
              <a:gd name="connsiteX7" fmla="*/ 1869139 w 4797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6324598"/>
              <a:gd name="connsiteY0" fmla="*/ 2531921 h 7331529"/>
              <a:gd name="connsiteX1" fmla="*/ 2827206 w 6324598"/>
              <a:gd name="connsiteY1" fmla="*/ 3032788 h 7331529"/>
              <a:gd name="connsiteX2" fmla="*/ 5940275 w 6324598"/>
              <a:gd name="connsiteY2" fmla="*/ 2423189 h 7331529"/>
              <a:gd name="connsiteX3" fmla="*/ 5831539 w 6324598"/>
              <a:gd name="connsiteY3" fmla="*/ 4284527 h 7331529"/>
              <a:gd name="connsiteX4" fmla="*/ 4568673 w 6324598"/>
              <a:gd name="connsiteY4" fmla="*/ 3174062 h 7331529"/>
              <a:gd name="connsiteX5" fmla="*/ 3269869 w 6324598"/>
              <a:gd name="connsiteY5" fmla="*/ 2756647 h 7331529"/>
              <a:gd name="connsiteX6" fmla="*/ 1869139 w 6324598"/>
              <a:gd name="connsiteY6" fmla="*/ 2531924 h 7331529"/>
              <a:gd name="connsiteX7" fmla="*/ 1869139 w 63245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1869139 w 6934198"/>
              <a:gd name="connsiteY5" fmla="*/ 2531924 h 7331529"/>
              <a:gd name="connsiteX6" fmla="*/ 1869139 w 6934198"/>
              <a:gd name="connsiteY6" fmla="*/ 2531921 h 7331529"/>
              <a:gd name="connsiteX0" fmla="*/ 1869139 w 6911785"/>
              <a:gd name="connsiteY0" fmla="*/ 2531921 h 7336788"/>
              <a:gd name="connsiteX1" fmla="*/ 2827206 w 6911785"/>
              <a:gd name="connsiteY1" fmla="*/ 3032788 h 7336788"/>
              <a:gd name="connsiteX2" fmla="*/ 5940275 w 6911785"/>
              <a:gd name="connsiteY2" fmla="*/ 2423189 h 7336788"/>
              <a:gd name="connsiteX3" fmla="*/ 6441139 w 6911785"/>
              <a:gd name="connsiteY3" fmla="*/ 4284527 h 7336788"/>
              <a:gd name="connsiteX4" fmla="*/ 4568673 w 6911785"/>
              <a:gd name="connsiteY4" fmla="*/ 3174062 h 7336788"/>
              <a:gd name="connsiteX5" fmla="*/ 1869139 w 6911785"/>
              <a:gd name="connsiteY5" fmla="*/ 2531924 h 7336788"/>
              <a:gd name="connsiteX6" fmla="*/ 1869139 w 6911785"/>
              <a:gd name="connsiteY6" fmla="*/ 2531921 h 7336788"/>
              <a:gd name="connsiteX0" fmla="*/ 1869139 w 7024741"/>
              <a:gd name="connsiteY0" fmla="*/ 2531921 h 7336788"/>
              <a:gd name="connsiteX1" fmla="*/ 2827206 w 7024741"/>
              <a:gd name="connsiteY1" fmla="*/ 3032788 h 7336788"/>
              <a:gd name="connsiteX2" fmla="*/ 5940275 w 7024741"/>
              <a:gd name="connsiteY2" fmla="*/ 2423189 h 7336788"/>
              <a:gd name="connsiteX3" fmla="*/ 6441139 w 7024741"/>
              <a:gd name="connsiteY3" fmla="*/ 4284527 h 7336788"/>
              <a:gd name="connsiteX4" fmla="*/ 4568673 w 7024741"/>
              <a:gd name="connsiteY4" fmla="*/ 3174062 h 7336788"/>
              <a:gd name="connsiteX5" fmla="*/ 1869139 w 7024741"/>
              <a:gd name="connsiteY5" fmla="*/ 2531924 h 7336788"/>
              <a:gd name="connsiteX6" fmla="*/ 1869139 w 7024741"/>
              <a:gd name="connsiteY6" fmla="*/ 2531921 h 7336788"/>
              <a:gd name="connsiteX0" fmla="*/ 2685372 w 6756508"/>
              <a:gd name="connsiteY0" fmla="*/ 2531921 h 5551239"/>
              <a:gd name="connsiteX1" fmla="*/ 3643439 w 6756508"/>
              <a:gd name="connsiteY1" fmla="*/ 3032788 h 5551239"/>
              <a:gd name="connsiteX2" fmla="*/ 6756508 w 6756508"/>
              <a:gd name="connsiteY2" fmla="*/ 2423189 h 5551239"/>
              <a:gd name="connsiteX3" fmla="*/ 0 w 6756508"/>
              <a:gd name="connsiteY3" fmla="*/ 2498978 h 5551239"/>
              <a:gd name="connsiteX4" fmla="*/ 5384906 w 6756508"/>
              <a:gd name="connsiteY4" fmla="*/ 3174062 h 5551239"/>
              <a:gd name="connsiteX5" fmla="*/ 2685372 w 6756508"/>
              <a:gd name="connsiteY5" fmla="*/ 2531924 h 5551239"/>
              <a:gd name="connsiteX6" fmla="*/ 2685372 w 6756508"/>
              <a:gd name="connsiteY6" fmla="*/ 2531921 h 5551239"/>
              <a:gd name="connsiteX0" fmla="*/ 2685372 w 6756508"/>
              <a:gd name="connsiteY0" fmla="*/ 2531921 h 5663722"/>
              <a:gd name="connsiteX1" fmla="*/ 3643439 w 6756508"/>
              <a:gd name="connsiteY1" fmla="*/ 3032788 h 5663722"/>
              <a:gd name="connsiteX2" fmla="*/ 6756508 w 6756508"/>
              <a:gd name="connsiteY2" fmla="*/ 2423189 h 5663722"/>
              <a:gd name="connsiteX3" fmla="*/ 0 w 6756508"/>
              <a:gd name="connsiteY3" fmla="*/ 2498978 h 5663722"/>
              <a:gd name="connsiteX4" fmla="*/ 5384906 w 6756508"/>
              <a:gd name="connsiteY4" fmla="*/ 3174062 h 5663722"/>
              <a:gd name="connsiteX5" fmla="*/ 2685372 w 6756508"/>
              <a:gd name="connsiteY5" fmla="*/ 2531924 h 5663722"/>
              <a:gd name="connsiteX6" fmla="*/ 2685372 w 6756508"/>
              <a:gd name="connsiteY6" fmla="*/ 2531921 h 5663722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6508" h="4203685">
                <a:moveTo>
                  <a:pt x="2685372" y="1071887"/>
                </a:moveTo>
                <a:cubicBezTo>
                  <a:pt x="3004728" y="1238842"/>
                  <a:pt x="3929746" y="843385"/>
                  <a:pt x="3643439" y="1572751"/>
                </a:cubicBezTo>
                <a:cubicBezTo>
                  <a:pt x="5291114" y="2384738"/>
                  <a:pt x="5802321" y="0"/>
                  <a:pt x="6756508" y="963152"/>
                </a:cubicBezTo>
                <a:cubicBezTo>
                  <a:pt x="5263885" y="2901772"/>
                  <a:pt x="583602" y="3607661"/>
                  <a:pt x="0" y="1038941"/>
                </a:cubicBezTo>
                <a:cubicBezTo>
                  <a:pt x="438400" y="4203685"/>
                  <a:pt x="5067753" y="2254624"/>
                  <a:pt x="5384906" y="1714025"/>
                </a:cubicBezTo>
                <a:cubicBezTo>
                  <a:pt x="4622906" y="1421925"/>
                  <a:pt x="3135294" y="1178910"/>
                  <a:pt x="2685372" y="1071887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120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60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7360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638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1660" y="1722279"/>
            <a:ext cx="283464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1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73938" y="1722279"/>
            <a:ext cx="283464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>
              <a:buNone/>
              <a:defRPr sz="2000" b="1" kern="1200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0" name="Freeform 9"/>
          <p:cNvSpPr/>
          <p:nvPr/>
        </p:nvSpPr>
        <p:spPr>
          <a:xfrm>
            <a:off x="1737360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959638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7360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9638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5" name="Freeform 4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Freeform 5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49941"/>
            <a:ext cx="3886200" cy="5486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5353" y="2516841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353" y="1526241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4666129" y="523718"/>
            <a:ext cx="4114800" cy="572826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656" y="1527048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7760" y="786384"/>
            <a:ext cx="3611880" cy="5212080"/>
          </a:xfrm>
          <a:effectLst>
            <a:softEdge rad="31750"/>
          </a:effectLst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9656" y="2514600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52600"/>
            <a:ext cx="6041679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89279" y="6498874"/>
            <a:ext cx="2133600" cy="256032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r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7323541E-A989-4715-B160-9A5CC39D8495}" type="datetimeFigureOut">
              <a:rPr lang="ko-KR" altLang="en-US" smtClean="0"/>
              <a:t>2011-12-07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499412"/>
            <a:ext cx="2895600" cy="255494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l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7894" y="6208059"/>
            <a:ext cx="1048872" cy="685800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algn="r">
              <a:defRPr sz="2800" b="1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</a:defRPr>
            </a:lvl1pPr>
          </a:lstStyle>
          <a:p>
            <a:fld id="{2D0F5F8C-3347-422C-B20C-2F255760E5F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Freeform 7"/>
          <p:cNvSpPr/>
          <p:nvPr/>
        </p:nvSpPr>
        <p:spPr>
          <a:xfrm>
            <a:off x="-990600" y="76200"/>
            <a:ext cx="3340100" cy="6629400"/>
          </a:xfrm>
          <a:custGeom>
            <a:avLst/>
            <a:gdLst>
              <a:gd name="connsiteX0" fmla="*/ 0 w 2057400"/>
              <a:gd name="connsiteY0" fmla="*/ 3238500 h 6477000"/>
              <a:gd name="connsiteX1" fmla="*/ 48274 w 2057400"/>
              <a:gd name="connsiteY1" fmla="*/ 2258072 h 6477000"/>
              <a:gd name="connsiteX2" fmla="*/ 1028706 w 2057400"/>
              <a:gd name="connsiteY2" fmla="*/ 1 h 6477000"/>
              <a:gd name="connsiteX3" fmla="*/ 2009129 w 2057400"/>
              <a:gd name="connsiteY3" fmla="*/ 2258077 h 6477000"/>
              <a:gd name="connsiteX4" fmla="*/ 2057403 w 2057400"/>
              <a:gd name="connsiteY4" fmla="*/ 3238502 h 6477000"/>
              <a:gd name="connsiteX5" fmla="*/ 2009129 w 2057400"/>
              <a:gd name="connsiteY5" fmla="*/ 4218929 h 6477000"/>
              <a:gd name="connsiteX6" fmla="*/ 1028701 w 2057400"/>
              <a:gd name="connsiteY6" fmla="*/ 6477002 h 6477000"/>
              <a:gd name="connsiteX7" fmla="*/ 48277 w 2057400"/>
              <a:gd name="connsiteY7" fmla="*/ 4218927 h 6477000"/>
              <a:gd name="connsiteX8" fmla="*/ 3 w 2057400"/>
              <a:gd name="connsiteY8" fmla="*/ 3238501 h 6477000"/>
              <a:gd name="connsiteX9" fmla="*/ 0 w 2057400"/>
              <a:gd name="connsiteY9" fmla="*/ 3238500 h 6477000"/>
              <a:gd name="connsiteX0" fmla="*/ 0 w 2057403"/>
              <a:gd name="connsiteY0" fmla="*/ 3238507 h 6477012"/>
              <a:gd name="connsiteX1" fmla="*/ 48274 w 2057403"/>
              <a:gd name="connsiteY1" fmla="*/ 22580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593235 w 2650638"/>
              <a:gd name="connsiteY0" fmla="*/ 3238507 h 6477012"/>
              <a:gd name="connsiteX1" fmla="*/ 1479709 w 2650638"/>
              <a:gd name="connsiteY1" fmla="*/ 2562879 h 6477012"/>
              <a:gd name="connsiteX2" fmla="*/ 1621941 w 2650638"/>
              <a:gd name="connsiteY2" fmla="*/ 8 h 6477012"/>
              <a:gd name="connsiteX3" fmla="*/ 2602364 w 2650638"/>
              <a:gd name="connsiteY3" fmla="*/ 2258084 h 6477012"/>
              <a:gd name="connsiteX4" fmla="*/ 2650638 w 2650638"/>
              <a:gd name="connsiteY4" fmla="*/ 3238509 h 6477012"/>
              <a:gd name="connsiteX5" fmla="*/ 2602364 w 2650638"/>
              <a:gd name="connsiteY5" fmla="*/ 4218936 h 6477012"/>
              <a:gd name="connsiteX6" fmla="*/ 1621936 w 2650638"/>
              <a:gd name="connsiteY6" fmla="*/ 6477009 h 6477012"/>
              <a:gd name="connsiteX7" fmla="*/ 641512 w 2650638"/>
              <a:gd name="connsiteY7" fmla="*/ 4218934 h 6477012"/>
              <a:gd name="connsiteX8" fmla="*/ 593238 w 2650638"/>
              <a:gd name="connsiteY8" fmla="*/ 3238508 h 6477012"/>
              <a:gd name="connsiteX9" fmla="*/ 593235 w 2650638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1964838 w 3406086"/>
              <a:gd name="connsiteY4" fmla="*/ 26289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8 w 3406086"/>
              <a:gd name="connsiteY0" fmla="*/ 3238508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0" fmla="*/ 641512 w 3406086"/>
              <a:gd name="connsiteY0" fmla="*/ 42189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17780" h="6477009">
                <a:moveTo>
                  <a:pt x="1860712" y="2923534"/>
                </a:moveTo>
                <a:cubicBezTo>
                  <a:pt x="1944660" y="1493706"/>
                  <a:pt x="1492916" y="2558773"/>
                  <a:pt x="1479709" y="2562879"/>
                </a:cubicBezTo>
                <a:cubicBezTo>
                  <a:pt x="3317780" y="1849120"/>
                  <a:pt x="1173778" y="0"/>
                  <a:pt x="1621941" y="8"/>
                </a:cubicBezTo>
                <a:cubicBezTo>
                  <a:pt x="0" y="1257313"/>
                  <a:pt x="2466688" y="913421"/>
                  <a:pt x="2602364" y="2258084"/>
                </a:cubicBezTo>
                <a:cubicBezTo>
                  <a:pt x="2812155" y="1330547"/>
                  <a:pt x="2128243" y="1925755"/>
                  <a:pt x="1964838" y="2628909"/>
                </a:cubicBezTo>
                <a:cubicBezTo>
                  <a:pt x="1801433" y="3332063"/>
                  <a:pt x="1842490" y="6212005"/>
                  <a:pt x="1621936" y="6477009"/>
                </a:cubicBezTo>
                <a:cubicBezTo>
                  <a:pt x="1173776" y="6477006"/>
                  <a:pt x="3025088" y="1778999"/>
                  <a:pt x="1860712" y="2923534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400" kern="1200">
          <a:gradFill>
            <a:gsLst>
              <a:gs pos="0">
                <a:schemeClr val="tx1">
                  <a:alpha val="90000"/>
                </a:schemeClr>
              </a:gs>
              <a:gs pos="50000">
                <a:schemeClr val="tx1">
                  <a:lumMod val="75000"/>
                  <a:lumOff val="25000"/>
                  <a:alpha val="9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ts val="2000"/>
        </a:spcBef>
        <a:buClr>
          <a:schemeClr val="tx1"/>
        </a:buClr>
        <a:buSzPct val="80000"/>
        <a:buFont typeface="Wingdings" pitchFamily="2" charset="2"/>
        <a:buChar char="v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577850" indent="-228600" algn="l" defTabSz="914400" rtl="0" eaLnBrk="1" latinLnBrk="1" hangingPunct="1">
        <a:spcBef>
          <a:spcPts val="1200"/>
        </a:spcBef>
        <a:buSzPct val="100000"/>
        <a:buFont typeface="Wingdings" pitchFamily="2" charset="2"/>
        <a:buChar char="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6450" indent="-228600" algn="l" defTabSz="914400" rtl="0" eaLnBrk="1" latinLnBrk="1" hangingPunct="1">
        <a:spcBef>
          <a:spcPts val="1200"/>
        </a:spcBef>
        <a:buClr>
          <a:schemeClr val="accent4"/>
        </a:buClr>
        <a:buSzPct val="100000"/>
        <a:buFont typeface="Wingdings" pitchFamily="2" charset="2"/>
        <a:buChar char="w"/>
        <a:defRPr sz="20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35050" indent="-228600" algn="l" defTabSz="914400" rtl="0" eaLnBrk="1" latinLnBrk="1" hangingPunct="1">
        <a:spcBef>
          <a:spcPts val="1200"/>
        </a:spcBef>
        <a:buClr>
          <a:schemeClr val="accent2"/>
        </a:buClr>
        <a:buFont typeface="Wingdings" pitchFamily="2" charset="2"/>
        <a:buChar char=""/>
        <a:defRPr sz="18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63650" indent="-228600" algn="l" defTabSz="914400" rtl="0" eaLnBrk="1" latinLnBrk="1" hangingPunct="1">
        <a:spcBef>
          <a:spcPts val="1200"/>
        </a:spcBef>
        <a:buClr>
          <a:schemeClr val="accent3"/>
        </a:buClr>
        <a:buSzPct val="100000"/>
        <a:buFont typeface="Wingdings" pitchFamily="2" charset="2"/>
        <a:buChar char="w"/>
        <a:defRPr sz="16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\Desktop\&#54588;&#48512;%20&#54532;&#47196;&#44536;&#47016;.sw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sz="7000" dirty="0" smtClean="0"/>
              <a:t>피부관리 프로젝트</a:t>
            </a:r>
            <a:endParaRPr lang="ko-KR" altLang="en-US" sz="7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347864" y="3573016"/>
            <a:ext cx="4433047" cy="605408"/>
          </a:xfrm>
        </p:spPr>
        <p:txBody>
          <a:bodyPr/>
          <a:lstStyle/>
          <a:p>
            <a:r>
              <a:rPr lang="en-US" altLang="ko-KR" dirty="0" smtClean="0"/>
              <a:t>Team No. 22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387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프로그램 소개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155918"/>
            <a:ext cx="1093884" cy="1093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AutoShape 2"/>
          <p:cNvSpPr>
            <a:spLocks/>
          </p:cNvSpPr>
          <p:nvPr/>
        </p:nvSpPr>
        <p:spPr bwMode="auto">
          <a:xfrm rot="18242006">
            <a:off x="1179906" y="4108269"/>
            <a:ext cx="2226296" cy="1338064"/>
          </a:xfrm>
          <a:prstGeom prst="roundRect">
            <a:avLst>
              <a:gd name="adj" fmla="val 22218"/>
            </a:avLst>
          </a:prstGeom>
          <a:solidFill>
            <a:srgbClr val="969A98"/>
          </a:solidFill>
          <a:ln>
            <a:noFill/>
          </a:ln>
          <a:effectLst>
            <a:outerShdw blurRad="76200" algn="ctr" rotWithShape="0">
              <a:srgbClr val="000000">
                <a:alpha val="79999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ko-KR"/>
            </a:defPPr>
            <a:lvl1pPr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342900"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685800"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028700"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286000" algn="l" defTabSz="914400" rtl="0" eaLnBrk="1" latinLnBrk="1" hangingPunct="1"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743200" algn="l" defTabSz="914400" rtl="0" eaLnBrk="1" latinLnBrk="1" hangingPunct="1"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200400" algn="l" defTabSz="914400" rtl="0" eaLnBrk="1" latinLnBrk="1" hangingPunct="1"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657600" algn="l" defTabSz="914400" rtl="0" eaLnBrk="1" latinLnBrk="1" hangingPunct="1"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latinLnBrk="0">
              <a:defRPr/>
            </a:pPr>
            <a:endParaRPr kumimoji="0" lang="ko-KR" altLang="en-US"/>
          </a:p>
        </p:txBody>
      </p:sp>
      <p:sp>
        <p:nvSpPr>
          <p:cNvPr id="16" name="AutoShape 3"/>
          <p:cNvSpPr>
            <a:spLocks/>
          </p:cNvSpPr>
          <p:nvPr/>
        </p:nvSpPr>
        <p:spPr bwMode="auto">
          <a:xfrm rot="18242006">
            <a:off x="1316551" y="4245994"/>
            <a:ext cx="1900915" cy="1062178"/>
          </a:xfrm>
          <a:prstGeom prst="roundRect">
            <a:avLst>
              <a:gd name="adj" fmla="val 12671"/>
            </a:avLst>
          </a:prstGeom>
          <a:solidFill>
            <a:srgbClr val="000000"/>
          </a:solidFill>
          <a:ln>
            <a:noFill/>
          </a:ln>
          <a:effectLst>
            <a:outerShdw blurRad="76200" algn="ctr" rotWithShape="0">
              <a:srgbClr val="000000">
                <a:alpha val="79999"/>
              </a:srgb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ko-KR"/>
            </a:defPPr>
            <a:lvl1pPr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342900"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685800"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028700"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286000" algn="l" defTabSz="914400" rtl="0" eaLnBrk="1" latinLnBrk="1" hangingPunct="1"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743200" algn="l" defTabSz="914400" rtl="0" eaLnBrk="1" latinLnBrk="1" hangingPunct="1"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200400" algn="l" defTabSz="914400" rtl="0" eaLnBrk="1" latinLnBrk="1" hangingPunct="1"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657600" algn="l" defTabSz="914400" rtl="0" eaLnBrk="1" latinLnBrk="1" hangingPunct="1">
              <a:defRPr kern="12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latinLnBrk="0">
              <a:defRPr/>
            </a:pPr>
            <a:endParaRPr kumimoji="0" lang="ko-KR" altLang="en-US"/>
          </a:p>
        </p:txBody>
      </p:sp>
      <p:sp>
        <p:nvSpPr>
          <p:cNvPr id="17" name="내용 개체 틀 2"/>
          <p:cNvSpPr>
            <a:spLocks noGrp="1"/>
          </p:cNvSpPr>
          <p:nvPr>
            <p:ph idx="1"/>
          </p:nvPr>
        </p:nvSpPr>
        <p:spPr>
          <a:xfrm>
            <a:off x="3369292" y="2822805"/>
            <a:ext cx="1878792" cy="345915"/>
          </a:xfrm>
        </p:spPr>
        <p:txBody>
          <a:bodyPr>
            <a:noAutofit/>
          </a:bodyPr>
          <a:lstStyle/>
          <a:p>
            <a:pPr lvl="0"/>
            <a:r>
              <a:rPr lang="ko-KR" altLang="en-US" sz="1800" dirty="0" smtClean="0"/>
              <a:t>광학 현미경</a:t>
            </a:r>
            <a:endParaRPr lang="en-US" altLang="ko-KR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40034" y="4634437"/>
            <a:ext cx="1070967" cy="11352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내용 개체 틀 2"/>
          <p:cNvSpPr txBox="1">
            <a:spLocks/>
          </p:cNvSpPr>
          <p:nvPr/>
        </p:nvSpPr>
        <p:spPr>
          <a:xfrm>
            <a:off x="3347864" y="4357836"/>
            <a:ext cx="2181435" cy="30873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1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Char char="v"/>
              <a:defRPr sz="22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77850" indent="-228600" algn="l" defTabSz="914400" rtl="0" eaLnBrk="1" latinLnBrk="1" hangingPunct="1">
              <a:spcBef>
                <a:spcPts val="1200"/>
              </a:spcBef>
              <a:buSzPct val="100000"/>
              <a:buFont typeface="Wingdings" pitchFamily="2" charset="2"/>
              <a:buChar char=""/>
              <a:defRPr sz="22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1" hangingPunct="1">
              <a:spcBef>
                <a:spcPts val="1200"/>
              </a:spcBef>
              <a:buClr>
                <a:schemeClr val="accent4"/>
              </a:buClr>
              <a:buSzPct val="100000"/>
              <a:buFont typeface="Wingdings" pitchFamily="2" charset="2"/>
              <a:buChar char="w"/>
              <a:defRPr sz="20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35050" indent="-228600" algn="l" defTabSz="914400" rtl="0" eaLnBrk="1" latinLnBrk="1" hangingPunct="1"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"/>
              <a:defRPr sz="18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63650" indent="-228600" algn="l" defTabSz="914400" rtl="0" eaLnBrk="1" latinLnBrk="1" hangingPunct="1">
              <a:spcBef>
                <a:spcPts val="1200"/>
              </a:spcBef>
              <a:buClr>
                <a:schemeClr val="accent3"/>
              </a:buClr>
              <a:buSzPct val="100000"/>
              <a:buFont typeface="Wingdings" pitchFamily="2" charset="2"/>
              <a:buChar char="w"/>
              <a:defRPr sz="16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유</a:t>
            </a:r>
            <a:r>
              <a:rPr lang="ko-KR" altLang="ko-KR" dirty="0" smtClean="0"/>
              <a:t>·</a:t>
            </a:r>
            <a:r>
              <a:rPr lang="ko-KR" altLang="en-US" dirty="0" smtClean="0"/>
              <a:t>수분 측정센서</a:t>
            </a:r>
            <a:endParaRPr lang="en-US" altLang="ko-KR" dirty="0"/>
          </a:p>
        </p:txBody>
      </p:sp>
      <p:sp>
        <p:nvSpPr>
          <p:cNvPr id="21" name="왼쪽/오른쪽 화살표 20"/>
          <p:cNvSpPr/>
          <p:nvPr/>
        </p:nvSpPr>
        <p:spPr bwMode="auto">
          <a:xfrm rot="19158031">
            <a:off x="5253301" y="2815291"/>
            <a:ext cx="1095375" cy="287337"/>
          </a:xfrm>
          <a:prstGeom prst="leftRightArrow">
            <a:avLst/>
          </a:prstGeom>
          <a:solidFill>
            <a:schemeClr val="tx1">
              <a:lumMod val="85000"/>
              <a:lumOff val="15000"/>
            </a:schemeClr>
          </a:solidFill>
          <a:ln w="28575" cap="flat" cmpd="sng" algn="ctr">
            <a:solidFill>
              <a:schemeClr val="bg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latinLnBrk="0"/>
            <a:endParaRPr kumimoji="0" lang="ko-KR" altLang="en-US"/>
          </a:p>
        </p:txBody>
      </p:sp>
      <p:sp>
        <p:nvSpPr>
          <p:cNvPr id="22" name="왼쪽/오른쪽 화살표 21"/>
          <p:cNvSpPr/>
          <p:nvPr/>
        </p:nvSpPr>
        <p:spPr bwMode="auto">
          <a:xfrm rot="5400000">
            <a:off x="6755076" y="3572637"/>
            <a:ext cx="1120775" cy="287337"/>
          </a:xfrm>
          <a:prstGeom prst="leftRightArrow">
            <a:avLst/>
          </a:prstGeom>
          <a:solidFill>
            <a:schemeClr val="tx1">
              <a:lumMod val="85000"/>
              <a:lumOff val="15000"/>
            </a:schemeClr>
          </a:solidFill>
          <a:ln w="28575" cap="flat" cmpd="sng" algn="ctr">
            <a:solidFill>
              <a:schemeClr val="bg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latinLnBrk="0"/>
            <a:endParaRPr kumimoji="0"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948" y="4777301"/>
            <a:ext cx="1622459" cy="1712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245" y="1268759"/>
            <a:ext cx="1406436" cy="18536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5" name="내용 개체 틀 2"/>
          <p:cNvSpPr txBox="1">
            <a:spLocks/>
          </p:cNvSpPr>
          <p:nvPr/>
        </p:nvSpPr>
        <p:spPr>
          <a:xfrm>
            <a:off x="6550026" y="836712"/>
            <a:ext cx="1878792" cy="345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Char char="v"/>
              <a:defRPr sz="22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77850" indent="-228600" algn="l" defTabSz="914400" rtl="0" eaLnBrk="1" latinLnBrk="1" hangingPunct="1">
              <a:spcBef>
                <a:spcPts val="1200"/>
              </a:spcBef>
              <a:buSzPct val="100000"/>
              <a:buFont typeface="Wingdings" pitchFamily="2" charset="2"/>
              <a:buChar char=""/>
              <a:defRPr sz="22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1" hangingPunct="1">
              <a:spcBef>
                <a:spcPts val="1200"/>
              </a:spcBef>
              <a:buClr>
                <a:schemeClr val="accent4"/>
              </a:buClr>
              <a:buSzPct val="100000"/>
              <a:buFont typeface="Wingdings" pitchFamily="2" charset="2"/>
              <a:buChar char="w"/>
              <a:defRPr sz="20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35050" indent="-228600" algn="l" defTabSz="914400" rtl="0" eaLnBrk="1" latinLnBrk="1" hangingPunct="1"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"/>
              <a:defRPr sz="18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63650" indent="-228600" algn="l" defTabSz="914400" rtl="0" eaLnBrk="1" latinLnBrk="1" hangingPunct="1">
              <a:spcBef>
                <a:spcPts val="1200"/>
              </a:spcBef>
              <a:buClr>
                <a:schemeClr val="accent3"/>
              </a:buClr>
              <a:buSzPct val="100000"/>
              <a:buFont typeface="Wingdings" pitchFamily="2" charset="2"/>
              <a:buChar char="w"/>
              <a:defRPr sz="16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800" dirty="0" smtClean="0"/>
              <a:t>서버</a:t>
            </a:r>
            <a:endParaRPr lang="en-US" altLang="ko-KR" sz="1800" dirty="0"/>
          </a:p>
        </p:txBody>
      </p:sp>
      <p:sp>
        <p:nvSpPr>
          <p:cNvPr id="26" name="내용 개체 틀 2"/>
          <p:cNvSpPr txBox="1">
            <a:spLocks/>
          </p:cNvSpPr>
          <p:nvPr/>
        </p:nvSpPr>
        <p:spPr>
          <a:xfrm>
            <a:off x="6368414" y="4468352"/>
            <a:ext cx="2181435" cy="30873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1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Char char="v"/>
              <a:defRPr sz="22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77850" indent="-228600" algn="l" defTabSz="914400" rtl="0" eaLnBrk="1" latinLnBrk="1" hangingPunct="1">
              <a:spcBef>
                <a:spcPts val="1200"/>
              </a:spcBef>
              <a:buSzPct val="100000"/>
              <a:buFont typeface="Wingdings" pitchFamily="2" charset="2"/>
              <a:buChar char=""/>
              <a:defRPr sz="22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1" hangingPunct="1">
              <a:spcBef>
                <a:spcPts val="1200"/>
              </a:spcBef>
              <a:buClr>
                <a:schemeClr val="accent4"/>
              </a:buClr>
              <a:buSzPct val="100000"/>
              <a:buFont typeface="Wingdings" pitchFamily="2" charset="2"/>
              <a:buChar char="w"/>
              <a:defRPr sz="20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35050" indent="-228600" algn="l" defTabSz="914400" rtl="0" eaLnBrk="1" latinLnBrk="1" hangingPunct="1"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"/>
              <a:defRPr sz="18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63650" indent="-228600" algn="l" defTabSz="914400" rtl="0" eaLnBrk="1" latinLnBrk="1" hangingPunct="1">
              <a:spcBef>
                <a:spcPts val="1200"/>
              </a:spcBef>
              <a:buClr>
                <a:schemeClr val="accent3"/>
              </a:buClr>
              <a:buSzPct val="100000"/>
              <a:buFont typeface="Wingdings" pitchFamily="2" charset="2"/>
              <a:buChar char="w"/>
              <a:defRPr sz="16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피부 전문의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7552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프로그램 소개</a:t>
            </a:r>
            <a:endParaRPr lang="ko-KR" altLang="en-US" dirty="0"/>
          </a:p>
        </p:txBody>
      </p:sp>
      <p:pic>
        <p:nvPicPr>
          <p:cNvPr id="8" name="피부 프로그램.swf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35696" y="1484784"/>
            <a:ext cx="6840760" cy="513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17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필요한 기술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광학 현미경의 사용법과 이해</a:t>
            </a:r>
            <a:endParaRPr lang="en-US" altLang="ko-KR" dirty="0" smtClean="0"/>
          </a:p>
          <a:p>
            <a:r>
              <a:rPr lang="ko-KR" altLang="en-US" dirty="0" smtClean="0"/>
              <a:t>유</a:t>
            </a:r>
            <a:r>
              <a:rPr lang="ko-KR" altLang="ko-KR" dirty="0"/>
              <a:t>·</a:t>
            </a:r>
            <a:r>
              <a:rPr lang="ko-KR" altLang="en-US" dirty="0"/>
              <a:t>수분 측정 </a:t>
            </a:r>
            <a:r>
              <a:rPr lang="ko-KR" altLang="en-US" dirty="0" smtClean="0"/>
              <a:t>센서에 대한 이해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BIA (</a:t>
            </a:r>
            <a:r>
              <a:rPr lang="ko-KR" altLang="en-US" dirty="0"/>
              <a:t>생체전기저항 </a:t>
            </a:r>
            <a:r>
              <a:rPr lang="ko-KR" altLang="en-US" dirty="0" smtClean="0"/>
              <a:t>측정법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피부 타입의 정밀한 구분</a:t>
            </a:r>
            <a:endParaRPr lang="en-US" altLang="ko-KR" dirty="0" smtClean="0"/>
          </a:p>
          <a:p>
            <a:r>
              <a:rPr lang="ko-KR" altLang="en-US" dirty="0" smtClean="0"/>
              <a:t>피부 사진 판독 영상 처리</a:t>
            </a:r>
            <a:r>
              <a:rPr lang="en-US" altLang="ko-KR" dirty="0"/>
              <a:t> </a:t>
            </a:r>
            <a:r>
              <a:rPr lang="ko-KR" altLang="en-US" dirty="0" smtClean="0"/>
              <a:t>기법의 이해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패턴 인식 알고리즘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072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000" dirty="0" smtClean="0"/>
              <a:t>목</a:t>
            </a:r>
            <a:r>
              <a:rPr lang="ko-KR" altLang="en-US" sz="5000" dirty="0"/>
              <a:t>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sz="3000" dirty="0" smtClean="0"/>
              <a:t>조원 소개</a:t>
            </a:r>
            <a:endParaRPr lang="en-US" altLang="ko-KR" sz="3000" dirty="0" smtClean="0"/>
          </a:p>
          <a:p>
            <a:r>
              <a:rPr lang="ko-KR" altLang="en-US" sz="3000" dirty="0" smtClean="0"/>
              <a:t>동기</a:t>
            </a:r>
            <a:endParaRPr lang="en-US" altLang="ko-KR" sz="3000" dirty="0" smtClean="0"/>
          </a:p>
          <a:p>
            <a:r>
              <a:rPr lang="ko-KR" altLang="en-US" sz="3000" dirty="0" smtClean="0"/>
              <a:t>목표</a:t>
            </a:r>
            <a:endParaRPr lang="en-US" altLang="ko-KR" sz="3000" dirty="0" smtClean="0"/>
          </a:p>
          <a:p>
            <a:r>
              <a:rPr lang="ko-KR" altLang="en-US" sz="3000" dirty="0" smtClean="0"/>
              <a:t>시장 분석</a:t>
            </a:r>
            <a:endParaRPr lang="en-US" altLang="ko-KR" sz="3000" dirty="0" smtClean="0"/>
          </a:p>
          <a:p>
            <a:r>
              <a:rPr lang="ko-KR" altLang="en-US" sz="3000" dirty="0" smtClean="0"/>
              <a:t>구현 요소 </a:t>
            </a:r>
            <a:r>
              <a:rPr lang="en-US" altLang="ko-KR" sz="3000" dirty="0"/>
              <a:t>-</a:t>
            </a:r>
            <a:r>
              <a:rPr lang="en-US" altLang="ko-KR" sz="3000" dirty="0" smtClean="0"/>
              <a:t> </a:t>
            </a:r>
            <a:r>
              <a:rPr lang="ko-KR" altLang="en-US" sz="3000" dirty="0" smtClean="0"/>
              <a:t>센서</a:t>
            </a:r>
            <a:endParaRPr lang="en-US" altLang="ko-KR" sz="3000" dirty="0" smtClean="0"/>
          </a:p>
          <a:p>
            <a:r>
              <a:rPr lang="ko-KR" altLang="en-US" sz="3000" dirty="0" smtClean="0"/>
              <a:t>구현 요소 </a:t>
            </a:r>
            <a:r>
              <a:rPr lang="en-US" altLang="ko-KR" sz="3000" dirty="0" smtClean="0"/>
              <a:t>- </a:t>
            </a:r>
            <a:r>
              <a:rPr lang="ko-KR" altLang="en-US" sz="3000" dirty="0" smtClean="0"/>
              <a:t>프로그램</a:t>
            </a:r>
            <a:endParaRPr lang="en-US" altLang="ko-KR" sz="3000" dirty="0" smtClean="0"/>
          </a:p>
          <a:p>
            <a:r>
              <a:rPr lang="ko-KR" altLang="en-US" sz="3000" dirty="0" smtClean="0"/>
              <a:t>프로그램 소개</a:t>
            </a:r>
            <a:endParaRPr lang="en-US" altLang="ko-KR" sz="3000" dirty="0" smtClean="0"/>
          </a:p>
          <a:p>
            <a:r>
              <a:rPr lang="ko-KR" altLang="en-US" sz="3000" dirty="0" smtClean="0"/>
              <a:t>필요한 기술</a:t>
            </a:r>
            <a:endParaRPr lang="en-US" altLang="ko-KR" sz="3000" dirty="0" smtClean="0"/>
          </a:p>
          <a:p>
            <a:endParaRPr lang="ko-KR" altLang="en-US" sz="3000" dirty="0"/>
          </a:p>
        </p:txBody>
      </p:sp>
    </p:spTree>
    <p:extLst>
      <p:ext uri="{BB962C8B-B14F-4D97-AF65-F5344CB8AC3E}">
        <p14:creationId xmlns:p14="http://schemas.microsoft.com/office/powerpoint/2010/main" val="184166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000" dirty="0" smtClean="0"/>
              <a:t>조원 소개</a:t>
            </a:r>
            <a:endParaRPr lang="ko-KR" altLang="en-US" sz="5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팀장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장승룡</a:t>
            </a:r>
            <a:endParaRPr lang="en-US" altLang="ko-KR" dirty="0"/>
          </a:p>
          <a:p>
            <a:pPr lvl="1"/>
            <a:r>
              <a:rPr lang="ko-KR" altLang="en-US" dirty="0" smtClean="0"/>
              <a:t>아이디어</a:t>
            </a:r>
            <a:r>
              <a:rPr lang="en-US" altLang="ko-KR" dirty="0"/>
              <a:t> </a:t>
            </a:r>
            <a:r>
              <a:rPr lang="ko-KR" altLang="en-US" dirty="0" smtClean="0"/>
              <a:t>기획 및 구성</a:t>
            </a:r>
            <a:endParaRPr lang="en-US" altLang="ko-KR" dirty="0"/>
          </a:p>
          <a:p>
            <a:pPr lvl="1"/>
            <a:r>
              <a:rPr lang="ko-KR" altLang="en-US" dirty="0" smtClean="0"/>
              <a:t>프로그램 구성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제출 서류</a:t>
            </a:r>
            <a:r>
              <a:rPr lang="en-US" altLang="ko-KR" dirty="0" smtClean="0"/>
              <a:t> </a:t>
            </a:r>
            <a:r>
              <a:rPr lang="ko-KR" altLang="en-US" dirty="0" smtClean="0"/>
              <a:t>제작</a:t>
            </a:r>
            <a:endParaRPr lang="en-US" altLang="ko-KR" dirty="0" smtClean="0"/>
          </a:p>
          <a:p>
            <a:r>
              <a:rPr lang="ko-KR" altLang="en-US" dirty="0" smtClean="0"/>
              <a:t>팀원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한진하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아이디어 자료 조사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프로젝트 관련 자료 및 동향 조사</a:t>
            </a:r>
            <a:endParaRPr lang="en-US" altLang="ko-KR" dirty="0" smtClean="0"/>
          </a:p>
          <a:p>
            <a:r>
              <a:rPr lang="ko-KR" altLang="en-US" dirty="0" smtClean="0"/>
              <a:t>팀원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현소라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아이디어 구성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센서 구성 및 자료 조사</a:t>
            </a:r>
            <a:endParaRPr lang="en-US" altLang="ko-KR" dirty="0"/>
          </a:p>
          <a:p>
            <a:r>
              <a:rPr lang="ko-KR" altLang="en-US" dirty="0" smtClean="0"/>
              <a:t>팀원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김성천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아이디어 구성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프로그램 영상 처리 자료 조사 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919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동기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ko-KR" dirty="0"/>
              <a:t>외모가 경쟁력이 되는 </a:t>
            </a:r>
            <a:r>
              <a:rPr lang="ko-KR" altLang="ko-KR" dirty="0" smtClean="0"/>
              <a:t>시대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피부에 대한 관심 상승</a:t>
            </a:r>
            <a:endParaRPr lang="ko-KR" altLang="ko-KR" dirty="0"/>
          </a:p>
          <a:p>
            <a:pPr lvl="0"/>
            <a:r>
              <a:rPr lang="ko-KR" altLang="en-US" dirty="0" smtClean="0"/>
              <a:t>피부관리에 드는 고비용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쉽게 알기 힘든 자신의 피부 상태</a:t>
            </a:r>
            <a:endParaRPr lang="ko-KR" altLang="ko-KR" dirty="0"/>
          </a:p>
          <a:p>
            <a:pPr lvl="0"/>
            <a:r>
              <a:rPr lang="ko-KR" altLang="ko-KR" dirty="0" smtClean="0"/>
              <a:t>개인별</a:t>
            </a:r>
            <a:r>
              <a:rPr lang="en-US" altLang="ko-KR" dirty="0" smtClean="0"/>
              <a:t>,</a:t>
            </a:r>
            <a:r>
              <a:rPr lang="ko-KR" altLang="ko-KR" dirty="0" smtClean="0"/>
              <a:t> 부위별</a:t>
            </a:r>
            <a:r>
              <a:rPr lang="ko-KR" altLang="en-US" dirty="0" smtClean="0"/>
              <a:t>에</a:t>
            </a:r>
            <a:r>
              <a:rPr lang="ko-KR" altLang="ko-KR" dirty="0" smtClean="0"/>
              <a:t> </a:t>
            </a:r>
            <a:r>
              <a:rPr lang="ko-KR" altLang="en-US" dirty="0" smtClean="0"/>
              <a:t>따</a:t>
            </a:r>
            <a:r>
              <a:rPr lang="ko-KR" altLang="ko-KR" dirty="0" smtClean="0"/>
              <a:t>른 </a:t>
            </a:r>
            <a:r>
              <a:rPr lang="ko-KR" altLang="en-US" dirty="0" smtClean="0"/>
              <a:t>다른 관리법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잘못된 화장품 사용</a:t>
            </a:r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349425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저비용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고효율 피부 진단</a:t>
            </a:r>
            <a:endParaRPr lang="en-US" altLang="ko-KR" dirty="0"/>
          </a:p>
          <a:p>
            <a:pPr lvl="1"/>
            <a:r>
              <a:rPr lang="ko-KR" altLang="ko-KR" dirty="0" smtClean="0"/>
              <a:t>광학현미경을 이용한 </a:t>
            </a:r>
            <a:r>
              <a:rPr lang="ko-KR" altLang="ko-KR" dirty="0"/>
              <a:t>피부 </a:t>
            </a:r>
            <a:r>
              <a:rPr lang="ko-KR" altLang="ko-KR" dirty="0" smtClean="0"/>
              <a:t>진단</a:t>
            </a:r>
            <a:endParaRPr lang="en-US" altLang="ko-KR" dirty="0" smtClean="0"/>
          </a:p>
          <a:p>
            <a:pPr lvl="1"/>
            <a:r>
              <a:rPr lang="ko-KR" altLang="ko-KR" dirty="0" smtClean="0"/>
              <a:t>유</a:t>
            </a:r>
            <a:r>
              <a:rPr lang="ko-KR" altLang="ko-KR" dirty="0"/>
              <a:t>·수분 측정 센서를 이용한 </a:t>
            </a:r>
            <a:r>
              <a:rPr lang="ko-KR" altLang="ko-KR" dirty="0" smtClean="0"/>
              <a:t>피부 진단</a:t>
            </a:r>
            <a:endParaRPr lang="ko-KR" altLang="ko-KR" dirty="0"/>
          </a:p>
          <a:p>
            <a:pPr lvl="0"/>
            <a:r>
              <a:rPr lang="ko-KR" altLang="ko-KR" dirty="0"/>
              <a:t>진단에 따른 적절한 </a:t>
            </a:r>
            <a:r>
              <a:rPr lang="ko-KR" altLang="ko-KR" dirty="0" smtClean="0"/>
              <a:t>처방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피부 사진 판독 시스템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피부전문의와 상담 연결</a:t>
            </a:r>
            <a:endParaRPr lang="en-US" altLang="ko-KR" dirty="0" smtClean="0"/>
          </a:p>
          <a:p>
            <a:r>
              <a:rPr lang="ko-KR" altLang="en-US" dirty="0" smtClean="0"/>
              <a:t>피부에 관한 상식 알리기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5342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시장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err="1" smtClean="0"/>
              <a:t>Handyscope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i-check </a:t>
            </a:r>
            <a:r>
              <a:rPr lang="en-US" altLang="ko-KR" dirty="0"/>
              <a:t>(</a:t>
            </a:r>
            <a:r>
              <a:rPr lang="ko-KR" altLang="ko-KR" dirty="0"/>
              <a:t>휴대용 피부 측정기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ko-KR" sz="2400" dirty="0"/>
              <a:t>피부 유·수분 함유량 측정</a:t>
            </a:r>
            <a:r>
              <a:rPr lang="en-US" altLang="ko-KR" sz="2400" dirty="0"/>
              <a:t>.</a:t>
            </a:r>
            <a:endParaRPr lang="ko-KR" altLang="ko-KR" sz="2400" dirty="0"/>
          </a:p>
          <a:p>
            <a:pPr lvl="1"/>
            <a:r>
              <a:rPr lang="ko-KR" altLang="ko-KR" sz="2400" dirty="0"/>
              <a:t>외부 자외선 지수 측정</a:t>
            </a:r>
            <a:r>
              <a:rPr lang="en-US" altLang="ko-KR" sz="2400" dirty="0"/>
              <a:t>.</a:t>
            </a:r>
            <a:endParaRPr lang="ko-KR" altLang="ko-KR" sz="2400" dirty="0"/>
          </a:p>
          <a:p>
            <a:pPr lvl="1"/>
            <a:endParaRPr lang="ko-KR" altLang="ko-KR" dirty="0"/>
          </a:p>
          <a:p>
            <a:endParaRPr lang="ko-KR" altLang="en-US" dirty="0"/>
          </a:p>
        </p:txBody>
      </p:sp>
      <p:pic>
        <p:nvPicPr>
          <p:cNvPr id="4" name="그림 3" descr="C:\Documents and Settings\Administrator\바탕 화면\오리\K-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9541" y="4653136"/>
            <a:ext cx="2520280" cy="16561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handyscop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14192" y="1700808"/>
            <a:ext cx="4590256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35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구현 요소 </a:t>
            </a:r>
            <a:r>
              <a:rPr lang="en-US" altLang="ko-KR" dirty="0" smtClean="0"/>
              <a:t>-</a:t>
            </a:r>
            <a:r>
              <a:rPr lang="ko-KR" altLang="en-US" dirty="0"/>
              <a:t> </a:t>
            </a:r>
            <a:r>
              <a:rPr lang="ko-KR" altLang="en-US" dirty="0" smtClean="0"/>
              <a:t>센</a:t>
            </a:r>
            <a:r>
              <a:rPr lang="ko-KR" altLang="en-US" dirty="0"/>
              <a:t>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광학 현미경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스마트 폰 카메라에 연결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60</a:t>
            </a:r>
            <a:r>
              <a:rPr lang="ko-KR" altLang="en-US" dirty="0" smtClean="0"/>
              <a:t>배율 이상 확대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유</a:t>
            </a:r>
            <a:r>
              <a:rPr lang="ko-KR" altLang="ko-KR" dirty="0"/>
              <a:t>·</a:t>
            </a:r>
            <a:r>
              <a:rPr lang="ko-KR" altLang="en-US" dirty="0" smtClean="0"/>
              <a:t>수분 측정 센서</a:t>
            </a:r>
            <a:endParaRPr lang="en-US" altLang="ko-KR" dirty="0" smtClean="0"/>
          </a:p>
          <a:p>
            <a:pPr lvl="1"/>
            <a:r>
              <a:rPr lang="ko-KR" altLang="en-US" smtClean="0"/>
              <a:t>스마트 폰 </a:t>
            </a:r>
            <a:r>
              <a:rPr lang="ko-KR" altLang="en-US" dirty="0" smtClean="0"/>
              <a:t>전류 사용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생체전기저항 측정법</a:t>
            </a:r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700808"/>
            <a:ext cx="1905266" cy="19052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26650" y="3984701"/>
            <a:ext cx="1865349" cy="1906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76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구현</a:t>
            </a:r>
            <a:r>
              <a:rPr lang="en-US" altLang="ko-KR" dirty="0"/>
              <a:t> </a:t>
            </a:r>
            <a:r>
              <a:rPr lang="ko-KR" altLang="en-US" dirty="0" smtClean="0"/>
              <a:t>요소</a:t>
            </a:r>
            <a:r>
              <a:rPr lang="en-US" altLang="ko-KR" dirty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프로그램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1752600"/>
            <a:ext cx="6263208" cy="4844752"/>
          </a:xfrm>
        </p:spPr>
        <p:txBody>
          <a:bodyPr/>
          <a:lstStyle/>
          <a:p>
            <a:r>
              <a:rPr lang="ko-KR" altLang="en-US" dirty="0" smtClean="0"/>
              <a:t>사용자 프로그램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피부 사진 판독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피부 데이터 보관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피부관련 상식</a:t>
            </a:r>
            <a:endParaRPr lang="en-US" altLang="ko-KR" dirty="0" smtClean="0"/>
          </a:p>
          <a:p>
            <a:r>
              <a:rPr lang="ko-KR" altLang="en-US" dirty="0" smtClean="0"/>
              <a:t>서버 프로그램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사용자와 피부 전문의 관리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업데이트되는 피부관련 상식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사용자와 피부 전문의 연결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52846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구현 요소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프로그램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1752600"/>
            <a:ext cx="6263208" cy="4844752"/>
          </a:xfrm>
        </p:spPr>
        <p:txBody>
          <a:bodyPr/>
          <a:lstStyle/>
          <a:p>
            <a:r>
              <a:rPr lang="ko-KR" altLang="en-US" dirty="0" smtClean="0"/>
              <a:t>피부 사진 판독 영상 처리 기법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유</a:t>
            </a:r>
            <a:r>
              <a:rPr lang="ko-KR" altLang="ko-KR" dirty="0"/>
              <a:t>·</a:t>
            </a:r>
            <a:r>
              <a:rPr lang="ko-KR" altLang="en-US" dirty="0" smtClean="0"/>
              <a:t>수분은 센서로 단순 측정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건성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복합성 등 구별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특정 부분의 상태 계산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ex) </a:t>
            </a:r>
            <a:r>
              <a:rPr lang="ko-KR" altLang="en-US" dirty="0" smtClean="0"/>
              <a:t>주름의 넓이 계산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모공의 크기 계산</a:t>
            </a:r>
            <a:endParaRPr lang="en-US" altLang="ko-KR" dirty="0"/>
          </a:p>
          <a:p>
            <a:pPr lvl="1"/>
            <a:r>
              <a:rPr lang="ko-KR" altLang="en-US" dirty="0" smtClean="0"/>
              <a:t>다량의 연령대별 샘플 </a:t>
            </a:r>
            <a:r>
              <a:rPr lang="ko-KR" altLang="en-US" dirty="0"/>
              <a:t>데</a:t>
            </a:r>
            <a:r>
              <a:rPr lang="ko-KR" altLang="en-US" dirty="0" smtClean="0"/>
              <a:t>이터 수집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연령대별 다량의 샘플을 수집하여 평균과 비교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두피 상태 확인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두피 면적 당 모발 수 확인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모발 두께 계산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9241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ymphony">
  <a:themeElements>
    <a:clrScheme name="Symphony">
      <a:dk1>
        <a:sysClr val="windowText" lastClr="000000"/>
      </a:dk1>
      <a:lt1>
        <a:sysClr val="window" lastClr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255775"/>
      </a:accent3>
      <a:accent4>
        <a:srgbClr val="A47C0C"/>
      </a:accent4>
      <a:accent5>
        <a:srgbClr val="39378D"/>
      </a:accent5>
      <a:accent6>
        <a:srgbClr val="680039"/>
      </a:accent6>
      <a:hlink>
        <a:srgbClr val="0000FF"/>
      </a:hlink>
      <a:folHlink>
        <a:srgbClr val="800080"/>
      </a:folHlink>
    </a:clrScheme>
    <a:fontScheme name="Symphony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aramond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ymphon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75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0000"/>
                <a:satMod val="115000"/>
              </a:schemeClr>
            </a:gs>
            <a:gs pos="100000">
              <a:schemeClr val="phClr">
                <a:tint val="80000"/>
                <a:shade val="100000"/>
                <a:alpha val="85000"/>
                <a:satMod val="25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0000"/>
              <a:satMod val="125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3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25400" h="0" prst="convex"/>
          </a:sp3d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63500" h="25400" prst="convex"/>
          </a:sp3d>
        </a:effectStyle>
      </a:effectStyleLst>
      <a:bgFillStyleLst>
        <a:solidFill>
          <a:schemeClr val="phClr">
            <a:shade val="95000"/>
            <a:satMod val="11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250000"/>
              </a:schemeClr>
              <a:schemeClr val="phClr">
                <a:tint val="8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250000"/>
              </a:schemeClr>
              <a:schemeClr val="phClr">
                <a:tint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TC010264152[[fn=연주회 테마]]</Template>
  <TotalTime>543</TotalTime>
  <Words>309</Words>
  <Application>Microsoft Office PowerPoint</Application>
  <PresentationFormat>화면 슬라이드 쇼(4:3)</PresentationFormat>
  <Paragraphs>94</Paragraphs>
  <Slides>12</Slides>
  <Notes>0</Notes>
  <HiddenSlides>0</HiddenSlides>
  <MMClips>2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Symphony</vt:lpstr>
      <vt:lpstr>피부관리 프로젝트</vt:lpstr>
      <vt:lpstr>목차</vt:lpstr>
      <vt:lpstr>조원 소개</vt:lpstr>
      <vt:lpstr>동기</vt:lpstr>
      <vt:lpstr>목표</vt:lpstr>
      <vt:lpstr>시장 분석</vt:lpstr>
      <vt:lpstr>구현 요소 - 센서</vt:lpstr>
      <vt:lpstr>구현 요소 - 프로그램</vt:lpstr>
      <vt:lpstr>구현 요소 - 프로그램</vt:lpstr>
      <vt:lpstr>프로그램 소개</vt:lpstr>
      <vt:lpstr>프로그램 소개</vt:lpstr>
      <vt:lpstr>필요한 기술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</dc:creator>
  <cp:lastModifiedBy>p</cp:lastModifiedBy>
  <cp:revision>24</cp:revision>
  <dcterms:created xsi:type="dcterms:W3CDTF">2011-12-06T16:40:02Z</dcterms:created>
  <dcterms:modified xsi:type="dcterms:W3CDTF">2011-12-07T01:46:32Z</dcterms:modified>
</cp:coreProperties>
</file>