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6" r:id="rId8"/>
    <p:sldId id="262" r:id="rId9"/>
    <p:sldId id="264" r:id="rId10"/>
    <p:sldId id="265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0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51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7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0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7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94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00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53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3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415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15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DA01A-1E68-F14E-AEF0-9050100EA9DB}" type="datetimeFigureOut">
              <a:rPr lang="en-US" smtClean="0"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8AC5B-2666-2F4F-9E99-7B1A29076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84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 Student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680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 </a:t>
            </a:r>
            <a:r>
              <a:rPr lang="ko-KR" altLang="en-US" dirty="0" smtClean="0"/>
              <a:t>실습 </a:t>
            </a:r>
            <a:r>
              <a:rPr lang="ko-KR" altLang="ko-KR" dirty="0"/>
              <a:t>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operator</a:t>
            </a:r>
            <a:r>
              <a:rPr lang="en-US" dirty="0" smtClean="0"/>
              <a:t>&lt;&lt;</a:t>
            </a:r>
            <a:r>
              <a:rPr lang="ko-KR" altLang="en-US" dirty="0" smtClean="0"/>
              <a:t>를 정의하여라</a:t>
            </a:r>
            <a:endParaRPr lang="en-US" altLang="ko-KR" dirty="0" smtClean="0"/>
          </a:p>
          <a:p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err="1" smtClean="0"/>
              <a:t>ostream</a:t>
            </a:r>
            <a:r>
              <a:rPr lang="en-US" altLang="ko-KR" dirty="0" smtClean="0"/>
              <a:t> &amp;operator&lt;&lt;(</a:t>
            </a:r>
            <a:r>
              <a:rPr lang="en-US" altLang="ko-KR" dirty="0" err="1" smtClean="0"/>
              <a:t>ostream</a:t>
            </a:r>
            <a:r>
              <a:rPr lang="en-US" altLang="ko-KR" dirty="0" smtClean="0"/>
              <a:t> &amp;out, </a:t>
            </a:r>
            <a:r>
              <a:rPr lang="en-US" altLang="ko-KR" dirty="0" err="1" smtClean="0"/>
              <a:t>const</a:t>
            </a:r>
            <a:r>
              <a:rPr lang="en-US" altLang="ko-KR" dirty="0" smtClean="0"/>
              <a:t> Student &amp;t) {</a:t>
            </a:r>
          </a:p>
          <a:p>
            <a:pPr marL="457200" lvl="1" indent="0">
              <a:buNone/>
            </a:pPr>
            <a:r>
              <a:rPr lang="en-US" altLang="ko-KR" dirty="0" smtClean="0"/>
              <a:t>output&lt;&lt;…</a:t>
            </a:r>
          </a:p>
          <a:p>
            <a:pPr marL="457200" lvl="1" indent="0">
              <a:buNone/>
            </a:pPr>
            <a:r>
              <a:rPr lang="en-US" altLang="ko-KR" dirty="0" smtClean="0"/>
              <a:t>return out;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  <a:endParaRPr lang="en-US" altLang="ko-K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099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 </a:t>
            </a:r>
            <a:r>
              <a:rPr lang="ko-KR" altLang="en-US" dirty="0" smtClean="0"/>
              <a:t>실습 </a:t>
            </a:r>
            <a:r>
              <a:rPr lang="en-US" altLang="ko-KR" dirty="0" smtClean="0"/>
              <a:t>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Department </a:t>
            </a:r>
            <a:r>
              <a:rPr lang="ko-KR" altLang="en-US" dirty="0" smtClean="0"/>
              <a:t>정의</a:t>
            </a:r>
            <a:endParaRPr lang="en-US" altLang="ko-KR" dirty="0" smtClean="0"/>
          </a:p>
          <a:p>
            <a:pPr lvl="1"/>
            <a:r>
              <a:rPr lang="en-US" dirty="0" smtClean="0"/>
              <a:t>name, professors, students</a:t>
            </a:r>
            <a:endParaRPr lang="en-US" dirty="0" smtClean="0"/>
          </a:p>
          <a:p>
            <a:r>
              <a:rPr lang="en-US" dirty="0" smtClean="0"/>
              <a:t>class Subject</a:t>
            </a:r>
            <a:r>
              <a:rPr lang="ko-KR" altLang="en-US" dirty="0" smtClean="0"/>
              <a:t>를 정의</a:t>
            </a:r>
            <a:endParaRPr lang="en-US" altLang="ko-KR" dirty="0" smtClean="0"/>
          </a:p>
          <a:p>
            <a:pPr lvl="1"/>
            <a:r>
              <a:rPr lang="en-US" dirty="0" smtClean="0"/>
              <a:t>name, teacher, code, time,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755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</a:t>
            </a:r>
            <a:r>
              <a:rPr lang="ko-KR" altLang="en-US" dirty="0" smtClean="0"/>
              <a:t> 실습</a:t>
            </a:r>
            <a:r>
              <a:rPr lang="en-US" altLang="ko-KR" dirty="0" smtClean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ko-KR" dirty="0"/>
              <a:t>Student </a:t>
            </a:r>
            <a:r>
              <a:rPr lang="ko-KR" altLang="en-US" dirty="0"/>
              <a:t>클래스는 다음과 같은 </a:t>
            </a:r>
            <a:r>
              <a:rPr lang="en-US" altLang="ko-KR" dirty="0"/>
              <a:t>private </a:t>
            </a:r>
            <a:r>
              <a:rPr lang="ko-KR" altLang="en-US" dirty="0"/>
              <a:t>데이터를 저장할 수 있다</a:t>
            </a:r>
            <a:r>
              <a:rPr lang="en-US" altLang="ko-KR" dirty="0"/>
              <a:t>.</a:t>
            </a:r>
          </a:p>
          <a:p>
            <a:pPr lvl="1"/>
            <a:r>
              <a:rPr lang="en-US" dirty="0"/>
              <a:t>성 (last name), string type</a:t>
            </a:r>
          </a:p>
          <a:p>
            <a:pPr lvl="1"/>
            <a:r>
              <a:rPr lang="en-US" dirty="0"/>
              <a:t>이름 (first name), string type</a:t>
            </a:r>
          </a:p>
          <a:p>
            <a:pPr lvl="1"/>
            <a:r>
              <a:rPr lang="en-US" dirty="0"/>
              <a:t>학년, integer type</a:t>
            </a:r>
          </a:p>
          <a:p>
            <a:pPr lvl="1"/>
            <a:r>
              <a:rPr lang="en-US" dirty="0"/>
              <a:t>수강과목 리스트, vector(string) type</a:t>
            </a:r>
          </a:p>
          <a:p>
            <a:r>
              <a:rPr lang="en-US" altLang="ko-KR" dirty="0"/>
              <a:t>Student </a:t>
            </a:r>
            <a:r>
              <a:rPr lang="ko-KR" altLang="en-US" dirty="0"/>
              <a:t>클래스는 다음과 같은 </a:t>
            </a:r>
            <a:r>
              <a:rPr lang="en-US" altLang="ko-KR" dirty="0"/>
              <a:t>public </a:t>
            </a:r>
            <a:r>
              <a:rPr lang="ko-KR" altLang="en-US" dirty="0"/>
              <a:t>함수를 제공한다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생성자는 다음을 인자로 받는다</a:t>
            </a:r>
            <a:r>
              <a:rPr lang="en-US" altLang="ko-KR" dirty="0"/>
              <a:t>.</a:t>
            </a:r>
          </a:p>
          <a:p>
            <a:pPr lvl="2"/>
            <a:r>
              <a:rPr lang="en-US" dirty="0"/>
              <a:t>성(string), 이름(string)</a:t>
            </a:r>
          </a:p>
          <a:p>
            <a:pPr lvl="2"/>
            <a:r>
              <a:rPr lang="ko-KR" altLang="en-US" dirty="0"/>
              <a:t>이 생성자가 불리면 학년을 </a:t>
            </a:r>
            <a:r>
              <a:rPr lang="en-US" altLang="ko-KR" dirty="0"/>
              <a:t>1</a:t>
            </a:r>
            <a:r>
              <a:rPr lang="ko-KR" altLang="en-US" dirty="0"/>
              <a:t>로 초기화 한다</a:t>
            </a:r>
            <a:r>
              <a:rPr lang="en-US" altLang="ko-KR" dirty="0"/>
              <a:t>. </a:t>
            </a:r>
            <a:r>
              <a:rPr lang="ko-KR" altLang="en-US" dirty="0"/>
              <a:t>수강과목은 없음</a:t>
            </a:r>
            <a:r>
              <a:rPr lang="en-US" altLang="ko-KR" dirty="0"/>
              <a:t>.</a:t>
            </a:r>
          </a:p>
          <a:p>
            <a:pPr lvl="1"/>
            <a:r>
              <a:rPr lang="en-US" dirty="0"/>
              <a:t>string </a:t>
            </a:r>
            <a:r>
              <a:rPr lang="en-US" dirty="0" err="1"/>
              <a:t>get_name</a:t>
            </a:r>
            <a:r>
              <a:rPr lang="en-US" dirty="0"/>
              <a:t>(): </a:t>
            </a:r>
            <a:r>
              <a:rPr lang="en-US" dirty="0" err="1"/>
              <a:t>성+빈칸+이름을</a:t>
            </a:r>
            <a:r>
              <a:rPr lang="en-US" dirty="0"/>
              <a:t> </a:t>
            </a:r>
            <a:r>
              <a:rPr lang="en-US" dirty="0" err="1"/>
              <a:t>string으로</a:t>
            </a:r>
            <a:r>
              <a:rPr lang="en-US" dirty="0"/>
              <a:t> 리턴한다. 예: Shin Minho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get_year</a:t>
            </a:r>
            <a:r>
              <a:rPr lang="en-US" dirty="0"/>
              <a:t>(): 학년을 리턴한다</a:t>
            </a:r>
          </a:p>
          <a:p>
            <a:pPr lvl="1"/>
            <a:r>
              <a:rPr lang="en-US" altLang="ko-KR" dirty="0"/>
              <a:t>void promote(): </a:t>
            </a:r>
            <a:r>
              <a:rPr lang="ko-KR" altLang="en-US" dirty="0"/>
              <a:t>학년을 하나 증가한다</a:t>
            </a:r>
            <a:r>
              <a:rPr lang="en-US" altLang="ko-KR" dirty="0" smtClean="0"/>
              <a:t>.</a:t>
            </a:r>
            <a:r>
              <a:rPr lang="ko-KR" altLang="en-US" dirty="0"/>
              <a:t> 단</a:t>
            </a:r>
            <a:r>
              <a:rPr lang="en-US" altLang="ko-KR" dirty="0"/>
              <a:t>, </a:t>
            </a:r>
            <a:r>
              <a:rPr lang="ko-KR" altLang="en-US" dirty="0"/>
              <a:t>현재 </a:t>
            </a:r>
            <a:r>
              <a:rPr lang="en-US" altLang="ko-KR" dirty="0"/>
              <a:t>4</a:t>
            </a:r>
            <a:r>
              <a:rPr lang="ko-KR" altLang="en-US" dirty="0"/>
              <a:t>학년이면 </a:t>
            </a:r>
            <a:r>
              <a:rPr lang="en-US" altLang="ko-KR" dirty="0"/>
              <a:t>0</a:t>
            </a:r>
            <a:r>
              <a:rPr lang="ko-KR" altLang="en-US" dirty="0"/>
              <a:t>으로 설정하고</a:t>
            </a:r>
            <a:r>
              <a:rPr lang="en-US" altLang="ko-KR" dirty="0"/>
              <a:t>, </a:t>
            </a:r>
            <a:r>
              <a:rPr lang="ko-KR" altLang="en-US" dirty="0"/>
              <a:t>이미 </a:t>
            </a:r>
            <a:r>
              <a:rPr lang="en-US" altLang="ko-KR" dirty="0"/>
              <a:t>0</a:t>
            </a:r>
            <a:r>
              <a:rPr lang="ko-KR" altLang="en-US" dirty="0"/>
              <a:t>이면 증가하지 않는다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 err="1"/>
              <a:t>bool</a:t>
            </a:r>
            <a:r>
              <a:rPr lang="en-US" altLang="ko-KR" dirty="0"/>
              <a:t> graduated(): </a:t>
            </a:r>
            <a:r>
              <a:rPr lang="ko-KR" altLang="en-US" dirty="0"/>
              <a:t>학년이 </a:t>
            </a:r>
            <a:r>
              <a:rPr lang="en-US" altLang="ko-KR" dirty="0"/>
              <a:t>0</a:t>
            </a:r>
            <a:r>
              <a:rPr lang="ko-KR" altLang="en-US" dirty="0"/>
              <a:t>이면 참을 리턴한다</a:t>
            </a:r>
            <a:r>
              <a:rPr lang="en-US" altLang="ko-KR" dirty="0"/>
              <a:t>. </a:t>
            </a:r>
            <a:r>
              <a:rPr lang="ko-KR" altLang="en-US" dirty="0"/>
              <a:t>그 외는 거짓</a:t>
            </a:r>
            <a:r>
              <a:rPr lang="en-US" altLang="ko-KR" dirty="0"/>
              <a:t>.</a:t>
            </a:r>
          </a:p>
          <a:p>
            <a:pPr lvl="1"/>
            <a:r>
              <a:rPr lang="en-US" dirty="0"/>
              <a:t>void enroll(string </a:t>
            </a:r>
            <a:r>
              <a:rPr lang="en-US" dirty="0" err="1"/>
              <a:t>classname</a:t>
            </a:r>
            <a:r>
              <a:rPr lang="en-US" dirty="0"/>
              <a:t>): 주어진 이름의 수업을 수강한다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string </a:t>
            </a:r>
            <a:r>
              <a:rPr lang="en-US" dirty="0" err="1" smtClean="0"/>
              <a:t>get_class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): </a:t>
            </a:r>
            <a:r>
              <a:rPr lang="en-US" dirty="0" err="1" smtClean="0"/>
              <a:t>i</a:t>
            </a:r>
            <a:r>
              <a:rPr lang="ko-KR" altLang="en-US" dirty="0" smtClean="0"/>
              <a:t>번째 수강과목을 리턴한다</a:t>
            </a:r>
            <a:r>
              <a:rPr lang="en-US" altLang="ko-KR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82602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 </a:t>
            </a:r>
            <a:r>
              <a:rPr lang="ko-KR" altLang="en-US" dirty="0" smtClean="0"/>
              <a:t>실습</a:t>
            </a:r>
            <a:r>
              <a:rPr lang="en-US" altLang="ko-KR" dirty="0" smtClean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dirty="0"/>
              <a:t>#</a:t>
            </a:r>
            <a:r>
              <a:rPr lang="it-IT" sz="2400" dirty="0" err="1"/>
              <a:t>define</a:t>
            </a:r>
            <a:r>
              <a:rPr lang="it-IT" sz="2400" dirty="0"/>
              <a:t> </a:t>
            </a:r>
            <a:r>
              <a:rPr lang="it-IT" sz="2400" dirty="0" err="1"/>
              <a:t>check</a:t>
            </a:r>
            <a:r>
              <a:rPr lang="it-IT" sz="2400" dirty="0"/>
              <a:t>( </a:t>
            </a:r>
            <a:r>
              <a:rPr lang="it-IT" sz="2400" dirty="0" err="1"/>
              <a:t>s</a:t>
            </a:r>
            <a:r>
              <a:rPr lang="it-IT" sz="2400" dirty="0"/>
              <a:t>, a, b ) { \</a:t>
            </a:r>
          </a:p>
          <a:p>
            <a:pPr marL="400050" lvl="1" indent="0">
              <a:buNone/>
            </a:pPr>
            <a:r>
              <a:rPr lang="en-US" sz="2000" dirty="0"/>
              <a:t>    if( a != b ) { \</a:t>
            </a:r>
          </a:p>
          <a:p>
            <a:pPr marL="400050" lvl="1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cout</a:t>
            </a:r>
            <a:r>
              <a:rPr lang="en-US" sz="2000" dirty="0"/>
              <a:t> &lt;&lt; "## FAIL (" &lt;&lt; s &lt;&lt; "): " &lt;&lt; a &lt;&lt; " != " &lt;&lt; b &lt;&lt; </a:t>
            </a:r>
            <a:r>
              <a:rPr lang="en-US" sz="2000" dirty="0" err="1"/>
              <a:t>endl</a:t>
            </a:r>
            <a:r>
              <a:rPr lang="en-US" sz="2000" dirty="0"/>
              <a:t>; \</a:t>
            </a:r>
          </a:p>
          <a:p>
            <a:pPr marL="400050" lvl="1" indent="0">
              <a:buNone/>
            </a:pPr>
            <a:r>
              <a:rPr lang="en-US" sz="2000" dirty="0"/>
              <a:t>        exit(1); \</a:t>
            </a:r>
          </a:p>
          <a:p>
            <a:pPr marL="400050" lvl="1" indent="0">
              <a:buNone/>
            </a:pPr>
            <a:r>
              <a:rPr lang="en-US" sz="2000" dirty="0"/>
              <a:t>    } \</a:t>
            </a:r>
          </a:p>
          <a:p>
            <a:pPr marL="400050" lvl="1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cout</a:t>
            </a:r>
            <a:r>
              <a:rPr lang="en-US" sz="2000" dirty="0"/>
              <a:t> &lt;&lt; "## PASS (" &lt;&lt; s &lt;&lt; "): " &lt;&lt;  a &lt;&lt; </a:t>
            </a:r>
            <a:r>
              <a:rPr lang="en-US" sz="2000" dirty="0" err="1"/>
              <a:t>endl</a:t>
            </a:r>
            <a:r>
              <a:rPr lang="en-US" sz="2000" dirty="0"/>
              <a:t>; \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smtClean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361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 </a:t>
            </a:r>
            <a:r>
              <a:rPr lang="ko-KR" altLang="en-US" dirty="0" smtClean="0"/>
              <a:t>실습</a:t>
            </a:r>
            <a:r>
              <a:rPr lang="en-US" altLang="ko-KR" dirty="0" smtClean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/>
              <a:t>main() {</a:t>
            </a:r>
          </a:p>
          <a:p>
            <a:pPr marL="0" indent="0">
              <a:buNone/>
            </a:pPr>
            <a:r>
              <a:rPr lang="de-DE" sz="1600" dirty="0"/>
              <a:t>    Student s1( "Kim", "</a:t>
            </a:r>
            <a:r>
              <a:rPr lang="de-DE" sz="1600" dirty="0" err="1"/>
              <a:t>Soochul</a:t>
            </a:r>
            <a:r>
              <a:rPr lang="de-DE" sz="1600" dirty="0"/>
              <a:t>" );</a:t>
            </a:r>
          </a:p>
          <a:p>
            <a:pPr marL="0" indent="0">
              <a:buNone/>
            </a:pPr>
            <a:r>
              <a:rPr lang="en-US" sz="1600" dirty="0"/>
              <a:t>    check( s1.get_year(), 1 );</a:t>
            </a:r>
          </a:p>
          <a:p>
            <a:pPr marL="0" indent="0">
              <a:buNone/>
            </a:pPr>
            <a:r>
              <a:rPr lang="en-US" sz="1600" dirty="0"/>
              <a:t>    check( s1.get_name(), "Kim </a:t>
            </a:r>
            <a:r>
              <a:rPr lang="en-US" sz="1600" dirty="0" err="1"/>
              <a:t>Soochul</a:t>
            </a:r>
            <a:r>
              <a:rPr lang="en-US" sz="1600" dirty="0"/>
              <a:t>" );</a:t>
            </a:r>
          </a:p>
          <a:p>
            <a:pPr marL="0" indent="0">
              <a:buNone/>
            </a:pPr>
            <a:r>
              <a:rPr lang="en-US" sz="1600" dirty="0"/>
              <a:t>    s1.promote();</a:t>
            </a:r>
          </a:p>
          <a:p>
            <a:pPr marL="0" indent="0">
              <a:buNone/>
            </a:pPr>
            <a:r>
              <a:rPr lang="en-US" sz="1600" dirty="0"/>
              <a:t>    check( s1.get_year(), 2 );</a:t>
            </a:r>
          </a:p>
          <a:p>
            <a:pPr marL="0" indent="0">
              <a:buNone/>
            </a:pPr>
            <a:r>
              <a:rPr lang="en-US" sz="1600" dirty="0"/>
              <a:t>    check( s1.graduated(), false );</a:t>
            </a:r>
          </a:p>
          <a:p>
            <a:pPr marL="0" indent="0">
              <a:buNone/>
            </a:pPr>
            <a:r>
              <a:rPr lang="en-US" sz="1600" dirty="0"/>
              <a:t>    s1.enroll( "C++" );</a:t>
            </a:r>
          </a:p>
          <a:p>
            <a:pPr marL="0" indent="0">
              <a:buNone/>
            </a:pPr>
            <a:r>
              <a:rPr lang="en-US" sz="1600" dirty="0"/>
              <a:t>    s1.enroll( "Java" );</a:t>
            </a:r>
          </a:p>
          <a:p>
            <a:pPr marL="0" indent="0">
              <a:buNone/>
            </a:pPr>
            <a:r>
              <a:rPr lang="it-IT" sz="1600" dirty="0" smtClean="0"/>
              <a:t>    </a:t>
            </a:r>
            <a:r>
              <a:rPr lang="it-IT" sz="1600" dirty="0" err="1" smtClean="0"/>
              <a:t>check</a:t>
            </a:r>
            <a:r>
              <a:rPr lang="it-IT" sz="1600" dirty="0"/>
              <a:t>( </a:t>
            </a:r>
            <a:r>
              <a:rPr lang="it-IT" sz="1600" dirty="0" smtClean="0"/>
              <a:t>s1.get_class(0), </a:t>
            </a:r>
            <a:r>
              <a:rPr lang="it-IT" sz="1600" dirty="0"/>
              <a:t>"C++" );</a:t>
            </a:r>
          </a:p>
          <a:p>
            <a:pPr marL="0" indent="0">
              <a:buNone/>
            </a:pPr>
            <a:r>
              <a:rPr lang="it-IT" sz="1600" dirty="0"/>
              <a:t>    </a:t>
            </a:r>
            <a:r>
              <a:rPr lang="it-IT" sz="1600" dirty="0" err="1"/>
              <a:t>check</a:t>
            </a:r>
            <a:r>
              <a:rPr lang="it-IT" sz="1600" dirty="0"/>
              <a:t>( </a:t>
            </a:r>
            <a:r>
              <a:rPr lang="it-IT" sz="1600" dirty="0" smtClean="0"/>
              <a:t>s1.get_class(1), </a:t>
            </a:r>
            <a:r>
              <a:rPr lang="it-IT" sz="1600" dirty="0"/>
              <a:t>"Java" );</a:t>
            </a:r>
          </a:p>
          <a:p>
            <a:pPr marL="0" indent="0">
              <a:buNone/>
            </a:pPr>
            <a:r>
              <a:rPr lang="it-IT" sz="1600" dirty="0"/>
              <a:t>    s1.promote()</a:t>
            </a:r>
            <a:r>
              <a:rPr lang="it-IT" sz="1600" dirty="0" smtClean="0"/>
              <a:t>; s1</a:t>
            </a:r>
            <a:r>
              <a:rPr lang="it-IT" sz="1600" dirty="0"/>
              <a:t>.promote()</a:t>
            </a:r>
            <a:r>
              <a:rPr lang="it-IT" sz="1600" dirty="0" smtClean="0"/>
              <a:t>; s1</a:t>
            </a:r>
            <a:r>
              <a:rPr lang="it-IT" sz="1600" dirty="0"/>
              <a:t>.promote();</a:t>
            </a:r>
          </a:p>
          <a:p>
            <a:pPr marL="0" indent="0">
              <a:buNone/>
            </a:pPr>
            <a:r>
              <a:rPr lang="it-IT" sz="1600" dirty="0"/>
              <a:t>    </a:t>
            </a:r>
            <a:r>
              <a:rPr lang="it-IT" sz="1600" dirty="0" err="1"/>
              <a:t>check</a:t>
            </a:r>
            <a:r>
              <a:rPr lang="it-IT" sz="1600" dirty="0"/>
              <a:t>( s1.graduated(), </a:t>
            </a:r>
            <a:r>
              <a:rPr lang="it-IT" sz="1600" dirty="0" err="1"/>
              <a:t>true</a:t>
            </a:r>
            <a:r>
              <a:rPr lang="it-IT" sz="1600" dirty="0"/>
              <a:t> );</a:t>
            </a:r>
          </a:p>
          <a:p>
            <a:pPr marL="0" indent="0">
              <a:buNone/>
            </a:pPr>
            <a:r>
              <a:rPr lang="it-IT" sz="1600" dirty="0"/>
              <a:t>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4444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 </a:t>
            </a:r>
            <a:r>
              <a:rPr lang="ko-KR" altLang="en-US" dirty="0" smtClean="0"/>
              <a:t>실습 </a:t>
            </a:r>
            <a:r>
              <a:rPr lang="en-US" altLang="ko-KR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</a:t>
            </a:r>
            <a:r>
              <a:rPr lang="ko-KR" altLang="en-US" dirty="0" smtClean="0"/>
              <a:t>클래스는 다음 기능을 추가적으로 제공한다</a:t>
            </a:r>
            <a:endParaRPr lang="en-US" altLang="ko-KR" dirty="0" smtClean="0"/>
          </a:p>
          <a:p>
            <a:pPr marL="971550" lvl="1" indent="-514350">
              <a:buFont typeface="+mj-lt"/>
              <a:buAutoNum type="arabicPeriod"/>
            </a:pPr>
            <a:r>
              <a:rPr lang="ko-KR" altLang="en-US" dirty="0" smtClean="0"/>
              <a:t>학생</a:t>
            </a:r>
            <a:r>
              <a:rPr lang="en-US" altLang="ko-KR" dirty="0" smtClean="0"/>
              <a:t>ID</a:t>
            </a:r>
            <a:r>
              <a:rPr lang="ko-KR" altLang="en-US" dirty="0" smtClean="0"/>
              <a:t>를 저장할 수 있다</a:t>
            </a:r>
            <a:r>
              <a:rPr lang="en-US" altLang="ko-KR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ko-KR" altLang="en-US" dirty="0" smtClean="0"/>
              <a:t>생성자가 불리면 학생 </a:t>
            </a:r>
            <a:r>
              <a:rPr lang="en-US" altLang="ko-KR" dirty="0" smtClean="0"/>
              <a:t>ID</a:t>
            </a:r>
            <a:r>
              <a:rPr lang="ko-KR" altLang="en-US" dirty="0" smtClean="0"/>
              <a:t>를 랜덤하게 할당한다</a:t>
            </a:r>
            <a:r>
              <a:rPr lang="en-US" altLang="ko-KR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get_sid</a:t>
            </a:r>
            <a:r>
              <a:rPr lang="en-US" altLang="ko-KR" dirty="0" smtClean="0"/>
              <a:t>(): </a:t>
            </a:r>
            <a:r>
              <a:rPr lang="ko-KR" altLang="en-US" dirty="0" smtClean="0"/>
              <a:t>학생</a:t>
            </a:r>
            <a:r>
              <a:rPr lang="en-US" altLang="ko-KR" dirty="0" smtClean="0"/>
              <a:t>ID</a:t>
            </a:r>
            <a:r>
              <a:rPr lang="ko-KR" altLang="en-US" dirty="0" smtClean="0"/>
              <a:t>를 리턴한다</a:t>
            </a:r>
            <a:r>
              <a:rPr lang="en-US" altLang="ko-KR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39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 </a:t>
            </a:r>
            <a:r>
              <a:rPr lang="ko-KR" altLang="en-US" dirty="0" smtClean="0"/>
              <a:t>실습 </a:t>
            </a:r>
            <a:r>
              <a:rPr lang="en-US" altLang="ko-KR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void drop(string </a:t>
            </a:r>
            <a:r>
              <a:rPr lang="en-US" dirty="0" err="1" smtClean="0"/>
              <a:t>classname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불리면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수강 과목 리스트에서 해당 클래스를 삭제한다</a:t>
            </a:r>
            <a:endParaRPr lang="en-US" altLang="ko-KR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classes_cnt</a:t>
            </a:r>
            <a:r>
              <a:rPr lang="en-US" dirty="0" smtClean="0"/>
              <a:t>()</a:t>
            </a:r>
            <a:r>
              <a:rPr lang="en-US" altLang="ko-KR" dirty="0" smtClean="0"/>
              <a:t>:</a:t>
            </a:r>
            <a:r>
              <a:rPr lang="ko-KR" altLang="en-US" dirty="0" smtClean="0"/>
              <a:t> 현재 수강중인 수업 갯수</a:t>
            </a:r>
            <a:endParaRPr lang="en-US" altLang="ko-KR" dirty="0" smtClean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165660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</a:t>
            </a:r>
            <a:r>
              <a:rPr lang="ko-KR" altLang="en-US" dirty="0" smtClean="0"/>
              <a:t>에서 삭</a:t>
            </a:r>
            <a:r>
              <a:rPr lang="ko-KR" altLang="en-US" dirty="0" smtClean="0"/>
              <a:t>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vector.erase</a:t>
            </a:r>
            <a:r>
              <a:rPr lang="en-US" dirty="0" smtClean="0"/>
              <a:t>(X)</a:t>
            </a:r>
          </a:p>
          <a:p>
            <a:pPr lvl="1"/>
            <a:r>
              <a:rPr lang="en-US" dirty="0" smtClean="0"/>
              <a:t>X: iterator type</a:t>
            </a:r>
          </a:p>
          <a:p>
            <a:r>
              <a:rPr lang="en-US" dirty="0" smtClean="0"/>
              <a:t>vector&lt;T&gt; list;</a:t>
            </a:r>
          </a:p>
          <a:p>
            <a:r>
              <a:rPr lang="en-US" dirty="0" smtClean="0"/>
              <a:t>vector&lt;T&gt;::iterator it;</a:t>
            </a:r>
          </a:p>
          <a:p>
            <a:r>
              <a:rPr lang="en-US" dirty="0" smtClean="0"/>
              <a:t>it = find( </a:t>
            </a:r>
            <a:r>
              <a:rPr lang="en-US" dirty="0" err="1" smtClean="0"/>
              <a:t>list.begin</a:t>
            </a:r>
            <a:r>
              <a:rPr lang="en-US" dirty="0" smtClean="0"/>
              <a:t>(), </a:t>
            </a:r>
            <a:r>
              <a:rPr lang="en-US" dirty="0" err="1" smtClean="0"/>
              <a:t>list.end</a:t>
            </a:r>
            <a:r>
              <a:rPr lang="en-US" dirty="0" smtClean="0"/>
              <a:t>(), item );</a:t>
            </a:r>
          </a:p>
          <a:p>
            <a:r>
              <a:rPr lang="en-US" dirty="0" smtClean="0"/>
              <a:t>if( it == </a:t>
            </a:r>
            <a:r>
              <a:rPr lang="en-US" dirty="0" err="1" smtClean="0"/>
              <a:t>list.end</a:t>
            </a:r>
            <a:r>
              <a:rPr lang="en-US" dirty="0" smtClean="0"/>
              <a:t>() ) </a:t>
            </a:r>
            <a:r>
              <a:rPr lang="en-US" dirty="0" err="1" smtClean="0"/>
              <a:t>cout</a:t>
            </a:r>
            <a:r>
              <a:rPr lang="en-US" dirty="0" smtClean="0"/>
              <a:t> &lt;&lt; “not found”;</a:t>
            </a:r>
          </a:p>
          <a:p>
            <a:r>
              <a:rPr lang="en-US" dirty="0" smtClean="0"/>
              <a:t>else </a:t>
            </a:r>
            <a:r>
              <a:rPr lang="en-US" dirty="0" err="1" smtClean="0"/>
              <a:t>list.erase</a:t>
            </a:r>
            <a:r>
              <a:rPr lang="en-US" dirty="0" smtClean="0"/>
              <a:t>(it);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382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 </a:t>
            </a:r>
            <a:r>
              <a:rPr lang="ko-KR" altLang="en-US" dirty="0" smtClean="0"/>
              <a:t>실습 </a:t>
            </a:r>
            <a:r>
              <a:rPr lang="en-US" altLang="ko-KR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operator ++ (prefix)</a:t>
            </a:r>
            <a:r>
              <a:rPr lang="ko-KR" altLang="en-US" dirty="0" smtClean="0"/>
              <a:t>를 정의하라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학년을 </a:t>
            </a:r>
            <a:r>
              <a:rPr lang="en-US" altLang="ko-KR" dirty="0" smtClean="0"/>
              <a:t>1</a:t>
            </a:r>
            <a:r>
              <a:rPr lang="ko-KR" altLang="en-US" dirty="0" smtClean="0"/>
              <a:t>년 증가시킴</a:t>
            </a:r>
            <a:endParaRPr lang="en-US" altLang="ko-KR" dirty="0" smtClean="0"/>
          </a:p>
          <a:p>
            <a:r>
              <a:rPr lang="en-US" dirty="0" smtClean="0"/>
              <a:t>Student&amp; Student::operator++() {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operator ++ (postfix)</a:t>
            </a:r>
            <a:r>
              <a:rPr lang="ko-KR" altLang="en-US" dirty="0" smtClean="0"/>
              <a:t>를 정의하라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학년을 </a:t>
            </a:r>
            <a:r>
              <a:rPr lang="en-US" altLang="ko-KR" dirty="0" smtClean="0"/>
              <a:t>1</a:t>
            </a:r>
            <a:r>
              <a:rPr lang="ko-KR" altLang="en-US" dirty="0" smtClean="0"/>
              <a:t>년 증가시킴</a:t>
            </a:r>
            <a:endParaRPr lang="en-US" altLang="ko-KR" dirty="0" smtClean="0"/>
          </a:p>
          <a:p>
            <a:r>
              <a:rPr lang="en-US" dirty="0" smtClean="0"/>
              <a:t>Student Student::operator++(</a:t>
            </a:r>
            <a:r>
              <a:rPr lang="en-US" smtClean="0"/>
              <a:t>int) </a:t>
            </a:r>
            <a:r>
              <a:rPr lang="en-US" dirty="0" smtClean="0"/>
              <a:t>{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589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 </a:t>
            </a:r>
            <a:r>
              <a:rPr lang="ko-KR" altLang="en-US" dirty="0" smtClean="0"/>
              <a:t>실습 </a:t>
            </a:r>
            <a:r>
              <a:rPr lang="en-US" altLang="ko-KR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operator </a:t>
            </a:r>
            <a:r>
              <a:rPr lang="en-US" dirty="0" smtClean="0"/>
              <a:t>&lt;</a:t>
            </a:r>
            <a:r>
              <a:rPr lang="en-US" dirty="0" smtClean="0"/>
              <a:t>, &gt;, ==, !=</a:t>
            </a:r>
            <a:r>
              <a:rPr lang="ko-KR" altLang="en-US" dirty="0" smtClean="0"/>
              <a:t>를 정의하라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학년을 비교한</a:t>
            </a:r>
            <a:r>
              <a:rPr lang="ko-KR" altLang="en-US" dirty="0" smtClean="0"/>
              <a:t>다</a:t>
            </a:r>
            <a:endParaRPr lang="en-US" altLang="ko-KR" dirty="0" smtClean="0"/>
          </a:p>
          <a:p>
            <a:r>
              <a:rPr lang="en-US" dirty="0" err="1" smtClean="0"/>
              <a:t>bool</a:t>
            </a:r>
            <a:r>
              <a:rPr lang="en-US" dirty="0" smtClean="0"/>
              <a:t> operator&lt;(</a:t>
            </a:r>
            <a:r>
              <a:rPr lang="en-US" dirty="0" err="1" smtClean="0"/>
              <a:t>const</a:t>
            </a:r>
            <a:r>
              <a:rPr lang="en-US" dirty="0" smtClean="0"/>
              <a:t> Student s1, </a:t>
            </a:r>
            <a:r>
              <a:rPr lang="en-US" dirty="0" err="1" smtClean="0"/>
              <a:t>const</a:t>
            </a:r>
            <a:r>
              <a:rPr lang="en-US" dirty="0" smtClean="0"/>
              <a:t> Student s2)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320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701</Words>
  <Application>Microsoft Macintosh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Class Student</vt:lpstr>
      <vt:lpstr>Student class 실습1</vt:lpstr>
      <vt:lpstr>Student class 실습1</vt:lpstr>
      <vt:lpstr>Student class 실습1</vt:lpstr>
      <vt:lpstr>Student class 실습 2</vt:lpstr>
      <vt:lpstr>Student class 실습 3</vt:lpstr>
      <vt:lpstr>vector에서 삭제</vt:lpstr>
      <vt:lpstr>Student class 실습 4</vt:lpstr>
      <vt:lpstr>Student class 실습 5</vt:lpstr>
      <vt:lpstr>Student class 실습 6</vt:lpstr>
      <vt:lpstr>Student class 실습 7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Student</dc:title>
  <dc:creator>Minho Shin</dc:creator>
  <cp:lastModifiedBy>Minho Shin</cp:lastModifiedBy>
  <cp:revision>27</cp:revision>
  <dcterms:created xsi:type="dcterms:W3CDTF">2014-10-09T17:09:52Z</dcterms:created>
  <dcterms:modified xsi:type="dcterms:W3CDTF">2014-10-10T16:36:44Z</dcterms:modified>
</cp:coreProperties>
</file>