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69" r:id="rId4"/>
    <p:sldId id="270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2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29 at 4.19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358900"/>
            <a:ext cx="73787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01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29 at 4.54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"/>
            <a:ext cx="10058400" cy="748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21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29 at 4.55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0"/>
            <a:ext cx="10058400" cy="725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18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29 at 4.56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00"/>
            <a:ext cx="10058400" cy="717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9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29 at 4.19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0"/>
            <a:ext cx="10058400" cy="725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59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5-29 at 4.44.4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4" b="9134"/>
          <a:stretch>
            <a:fillRect/>
          </a:stretch>
        </p:blipFill>
        <p:spPr>
          <a:xfrm>
            <a:off x="152399" y="990600"/>
            <a:ext cx="9698861" cy="5334000"/>
          </a:xfrm>
        </p:spPr>
      </p:pic>
    </p:spTree>
    <p:extLst>
      <p:ext uri="{BB962C8B-B14F-4D97-AF65-F5344CB8AC3E}">
        <p14:creationId xmlns:p14="http://schemas.microsoft.com/office/powerpoint/2010/main" val="875574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5-29 at 4.45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03200"/>
            <a:ext cx="9817100" cy="73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87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29 at 4.46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10058400" cy="759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42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29 at 4.46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10058400" cy="76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9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29 at 4.52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10045700" cy="770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67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29 at 4.53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0"/>
            <a:ext cx="10058400" cy="734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65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29 at 4.53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10058400" cy="71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14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Macintosh PowerPoint</Application>
  <PresentationFormat>Custom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Minho Shin</cp:lastModifiedBy>
  <cp:revision>6</cp:revision>
  <dcterms:created xsi:type="dcterms:W3CDTF">2006-08-16T00:00:00Z</dcterms:created>
  <dcterms:modified xsi:type="dcterms:W3CDTF">2015-05-29T07:57:15Z</dcterms:modified>
</cp:coreProperties>
</file>