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3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7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5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5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1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0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55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1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9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7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4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1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2B010-883F-664B-90A3-499E61E0B341}" type="datetimeFigureOut">
              <a:rPr lang="en-US" smtClean="0"/>
              <a:t>7/10/15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84E7F-057B-9F4D-A514-6E78D2711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4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LetsPic</a:t>
            </a:r>
            <a:r>
              <a:rPr lang="en-US" dirty="0" smtClean="0"/>
              <a:t> </a:t>
            </a:r>
            <a:r>
              <a:rPr lang="ko-KR" altLang="en-US" dirty="0" smtClean="0"/>
              <a:t>보안설계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10, 2015</a:t>
            </a:r>
          </a:p>
          <a:p>
            <a:r>
              <a:rPr lang="ko-KR" altLang="en-US" dirty="0" smtClean="0"/>
              <a:t>신민호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18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현재 </a:t>
            </a:r>
            <a:r>
              <a:rPr lang="en-US" altLang="ko-KR" dirty="0" smtClean="0"/>
              <a:t>Authentication Protocol </a:t>
            </a:r>
            <a:r>
              <a:rPr lang="ko-KR" altLang="en-US" dirty="0" smtClean="0"/>
              <a:t>검토 </a:t>
            </a:r>
            <a:endParaRPr lang="en-US" altLang="ko-KR" dirty="0"/>
          </a:p>
          <a:p>
            <a:pPr lvl="1"/>
            <a:r>
              <a:rPr lang="en-US" dirty="0" smtClean="0"/>
              <a:t>input from </a:t>
            </a:r>
            <a:r>
              <a:rPr lang="en-US" dirty="0" err="1" smtClean="0"/>
              <a:t>Reakosys</a:t>
            </a:r>
            <a:endParaRPr lang="en-US" dirty="0" smtClean="0"/>
          </a:p>
          <a:p>
            <a:r>
              <a:rPr lang="en-US" dirty="0" smtClean="0"/>
              <a:t>Specify group master key exchange protocol</a:t>
            </a:r>
          </a:p>
          <a:p>
            <a:r>
              <a:rPr lang="en-US" dirty="0" smtClean="0"/>
              <a:t>Specify key derivation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9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</a:p>
          <a:p>
            <a:r>
              <a:rPr lang="en-US" dirty="0" smtClean="0"/>
              <a:t>Key management</a:t>
            </a:r>
          </a:p>
          <a:p>
            <a:r>
              <a:rPr lang="en-US" dirty="0" smtClean="0"/>
              <a:t>Session Security</a:t>
            </a:r>
          </a:p>
          <a:p>
            <a:r>
              <a:rPr lang="en-US" dirty="0" smtClean="0"/>
              <a:t>Layer-2 Security</a:t>
            </a:r>
          </a:p>
        </p:txBody>
      </p:sp>
    </p:spTree>
    <p:extLst>
      <p:ext uri="{BB962C8B-B14F-4D97-AF65-F5344CB8AC3E}">
        <p14:creationId xmlns:p14="http://schemas.microsoft.com/office/powerpoint/2010/main" val="75570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Group Master (GM)</a:t>
            </a:r>
            <a:r>
              <a:rPr lang="ko-KR" altLang="en-US" dirty="0" smtClean="0"/>
              <a:t>가 초청한 멤버가 초대를 승락하는 것을 확인할 수 있다</a:t>
            </a:r>
            <a:endParaRPr lang="en-US" altLang="ko-KR" dirty="0" smtClean="0"/>
          </a:p>
          <a:p>
            <a:r>
              <a:rPr lang="en-US" dirty="0" smtClean="0"/>
              <a:t>Approach</a:t>
            </a:r>
          </a:p>
          <a:p>
            <a:pPr lvl="1"/>
            <a:r>
              <a:rPr lang="ko-KR" altLang="en-US" dirty="0" smtClean="0"/>
              <a:t>현재 구현되어 있는 리코시스에서 개발한 방법을 </a:t>
            </a:r>
            <a:r>
              <a:rPr lang="ko-KR" altLang="en-US" dirty="0" smtClean="0"/>
              <a:t>검토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48300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by FB (Oauth2)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86600" y="2432054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GM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957396" y="2456107"/>
            <a:ext cx="1421307" cy="7256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Parse.com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086600" y="4806832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</a:t>
            </a:r>
          </a:p>
        </p:txBody>
      </p:sp>
      <p:cxnSp>
        <p:nvCxnSpPr>
          <p:cNvPr id="8" name="Straight Arrow Connector 7"/>
          <p:cNvCxnSpPr>
            <a:stCxn id="4" idx="4"/>
            <a:endCxn id="6" idx="0"/>
          </p:cNvCxnSpPr>
          <p:nvPr/>
        </p:nvCxnSpPr>
        <p:spPr>
          <a:xfrm>
            <a:off x="2449487" y="3157828"/>
            <a:ext cx="0" cy="16490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21308" y="3550803"/>
            <a:ext cx="1080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Invitation</a:t>
            </a:r>
          </a:p>
          <a:p>
            <a:r>
              <a:rPr lang="en-US" dirty="0" smtClean="0"/>
              <a:t>Letter</a:t>
            </a:r>
          </a:p>
          <a:p>
            <a:r>
              <a:rPr lang="en-US" dirty="0" smtClean="0"/>
              <a:t>(URL)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6"/>
            <a:endCxn id="16" idx="1"/>
          </p:cNvCxnSpPr>
          <p:nvPr/>
        </p:nvCxnSpPr>
        <p:spPr>
          <a:xfrm>
            <a:off x="2812374" y="5169719"/>
            <a:ext cx="3145022" cy="76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16649" y="3550803"/>
            <a:ext cx="75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Log-in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957396" y="4814546"/>
            <a:ext cx="1421307" cy="7256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Facebook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6" idx="7"/>
          </p:cNvCxnSpPr>
          <p:nvPr/>
        </p:nvCxnSpPr>
        <p:spPr>
          <a:xfrm flipV="1">
            <a:off x="2706087" y="3181781"/>
            <a:ext cx="3251309" cy="1731338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47232" y="4797449"/>
            <a:ext cx="140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Authenticate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5" idx="1"/>
            <a:endCxn id="4" idx="6"/>
          </p:cNvCxnSpPr>
          <p:nvPr/>
        </p:nvCxnSpPr>
        <p:spPr>
          <a:xfrm flipH="1" flipV="1">
            <a:off x="2812374" y="2794941"/>
            <a:ext cx="3145022" cy="240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64451" y="2449612"/>
            <a:ext cx="1285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20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err="1" smtClean="0"/>
              <a:t>LetsPic</a:t>
            </a:r>
            <a:r>
              <a:rPr lang="ko-KR" altLang="en-US" dirty="0" smtClean="0"/>
              <a:t> 전반에 걸쳐 사용할 </a:t>
            </a:r>
            <a:r>
              <a:rPr lang="en-US" altLang="ko-KR" dirty="0" smtClean="0"/>
              <a:t>Credential</a:t>
            </a:r>
            <a:r>
              <a:rPr lang="ko-KR" altLang="en-US" dirty="0" smtClean="0"/>
              <a:t>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생성</a:t>
            </a:r>
            <a:r>
              <a:rPr lang="en-US" altLang="ko-KR" dirty="0" smtClean="0"/>
              <a:t>,</a:t>
            </a:r>
            <a:r>
              <a:rPr lang="ko-KR" altLang="en-US" dirty="0" smtClean="0"/>
              <a:t> 소멸</a:t>
            </a:r>
            <a:r>
              <a:rPr lang="en-US" altLang="ko-KR" dirty="0" smtClean="0"/>
              <a:t>,</a:t>
            </a:r>
            <a:r>
              <a:rPr lang="ko-KR" altLang="en-US" dirty="0" smtClean="0"/>
              <a:t> 교환 전반에 걸친 관리</a:t>
            </a:r>
            <a:endParaRPr lang="en-US" altLang="ko-KR" dirty="0" smtClean="0"/>
          </a:p>
          <a:p>
            <a:r>
              <a:rPr lang="en-US" dirty="0" smtClean="0"/>
              <a:t>Sub goals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Master key </a:t>
            </a:r>
            <a:r>
              <a:rPr lang="ko-KR" altLang="en-US" dirty="0" smtClean="0"/>
              <a:t>생성</a:t>
            </a:r>
            <a:endParaRPr lang="en-US" altLang="ko-K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Key derivation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Key update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Session key</a:t>
            </a:r>
          </a:p>
        </p:txBody>
      </p:sp>
    </p:spTree>
    <p:extLst>
      <p:ext uri="{BB962C8B-B14F-4D97-AF65-F5344CB8AC3E}">
        <p14:creationId xmlns:p14="http://schemas.microsoft.com/office/powerpoint/2010/main" val="40051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Master Key (MK)</a:t>
            </a:r>
          </a:p>
          <a:p>
            <a:r>
              <a:rPr lang="en-US" dirty="0" smtClean="0"/>
              <a:t>Cloud Metadata Encryption key (CMEK)</a:t>
            </a:r>
          </a:p>
          <a:p>
            <a:r>
              <a:rPr lang="en-US" dirty="0" smtClean="0"/>
              <a:t>Cloud Metadata MAC key (CMMK)</a:t>
            </a:r>
          </a:p>
          <a:p>
            <a:r>
              <a:rPr lang="en-US" dirty="0" smtClean="0"/>
              <a:t>Authentication key </a:t>
            </a:r>
          </a:p>
          <a:p>
            <a:r>
              <a:rPr lang="en-US" dirty="0" smtClean="0"/>
              <a:t>Encryption key</a:t>
            </a:r>
          </a:p>
          <a:p>
            <a:r>
              <a:rPr lang="en-US" dirty="0" smtClean="0"/>
              <a:t>MAC key</a:t>
            </a:r>
          </a:p>
          <a:p>
            <a:r>
              <a:rPr lang="en-US" dirty="0" smtClean="0"/>
              <a:t>L2 key (WPA2-PSK key)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11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77604" y="1916843"/>
            <a:ext cx="1486419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Master Key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1843" y="3631393"/>
            <a:ext cx="1486419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 Keys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58389" y="3625941"/>
            <a:ext cx="1760612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Authentication</a:t>
            </a:r>
          </a:p>
          <a:p>
            <a:pPr algn="ctr"/>
            <a:r>
              <a:rPr lang="en-US" dirty="0" smtClean="0"/>
              <a:t>Keys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79128" y="3620489"/>
            <a:ext cx="1486419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Session Key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25675" y="3620489"/>
            <a:ext cx="1486419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 Keys</a:t>
            </a:r>
            <a:endParaRPr lang="en-US" dirty="0"/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 flipH="1">
            <a:off x="1455053" y="2479625"/>
            <a:ext cx="3065761" cy="11517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2"/>
            <a:endCxn id="6" idx="0"/>
          </p:cNvCxnSpPr>
          <p:nvPr/>
        </p:nvCxnSpPr>
        <p:spPr>
          <a:xfrm flipH="1">
            <a:off x="3638695" y="2479625"/>
            <a:ext cx="882119" cy="11463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2"/>
            <a:endCxn id="7" idx="0"/>
          </p:cNvCxnSpPr>
          <p:nvPr/>
        </p:nvCxnSpPr>
        <p:spPr>
          <a:xfrm>
            <a:off x="4520814" y="2479625"/>
            <a:ext cx="1301524" cy="11408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2"/>
            <a:endCxn id="8" idx="0"/>
          </p:cNvCxnSpPr>
          <p:nvPr/>
        </p:nvCxnSpPr>
        <p:spPr>
          <a:xfrm>
            <a:off x="4520814" y="2479625"/>
            <a:ext cx="3348071" cy="11408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137945" y="1916843"/>
            <a:ext cx="1486419" cy="5627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Secret Phrase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1" idx="3"/>
            <a:endCxn id="4" idx="1"/>
          </p:cNvCxnSpPr>
          <p:nvPr/>
        </p:nvCxnSpPr>
        <p:spPr>
          <a:xfrm>
            <a:off x="2624364" y="2198234"/>
            <a:ext cx="1153240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11843" y="1682027"/>
            <a:ext cx="2327337" cy="1009015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20574" y="4641291"/>
            <a:ext cx="1668958" cy="176883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Metadata Encryption Key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Metadata MAC key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2804216" y="4641291"/>
            <a:ext cx="1668958" cy="176883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Authentication key per member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4987858" y="4641291"/>
            <a:ext cx="1668958" cy="176883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Encryption Key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MAC Key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7036847" y="4641291"/>
            <a:ext cx="1668958" cy="176883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WPA2-PSK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9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</a:t>
            </a:r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16683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현 </a:t>
            </a:r>
            <a:r>
              <a:rPr lang="ko-KR" altLang="en-US" dirty="0" smtClean="0"/>
              <a:t>그룹 구성원만 알고있는 </a:t>
            </a:r>
            <a:r>
              <a:rPr lang="en-US" altLang="ko-KR" dirty="0" smtClean="0"/>
              <a:t>Long-term Key</a:t>
            </a:r>
            <a:endParaRPr lang="en-US" altLang="ko-KR" dirty="0" smtClean="0"/>
          </a:p>
          <a:p>
            <a:r>
              <a:rPr lang="en-US" dirty="0" smtClean="0"/>
              <a:t>Master Key Generation Problem</a:t>
            </a:r>
          </a:p>
          <a:p>
            <a:pPr lvl="1"/>
            <a:r>
              <a:rPr lang="en-US" dirty="0" err="1" smtClean="0"/>
              <a:t>Parse.com</a:t>
            </a:r>
            <a:r>
              <a:rPr lang="ko-KR" altLang="en-US" dirty="0" smtClean="0"/>
              <a:t>을 </a:t>
            </a:r>
            <a:r>
              <a:rPr lang="en-US" altLang="ko-KR" dirty="0" smtClean="0"/>
              <a:t>Untruste</a:t>
            </a:r>
            <a:r>
              <a:rPr lang="en-US" altLang="ko-KR" dirty="0" smtClean="0"/>
              <a:t>d Channel</a:t>
            </a:r>
            <a:r>
              <a:rPr lang="ko-KR" altLang="en-US" dirty="0" smtClean="0"/>
              <a:t>로 간주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Key exchange between group and single node</a:t>
            </a:r>
          </a:p>
          <a:p>
            <a:pPr lvl="1"/>
            <a:r>
              <a:rPr lang="en-US" dirty="0" smtClean="0"/>
              <a:t>Key confidentiality</a:t>
            </a:r>
          </a:p>
          <a:p>
            <a:pPr lvl="1"/>
            <a:r>
              <a:rPr lang="en-US" dirty="0" smtClean="0"/>
              <a:t>No Man in the middle attack</a:t>
            </a:r>
          </a:p>
          <a:p>
            <a:pPr lvl="1"/>
            <a:r>
              <a:rPr lang="en-US" dirty="0" smtClean="0"/>
              <a:t>New key for membership change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07217" y="5300846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GM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3937358" y="5337755"/>
            <a:ext cx="1421307" cy="7256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Parse.com</a:t>
            </a:r>
            <a:endParaRPr lang="en-US" dirty="0"/>
          </a:p>
        </p:txBody>
      </p:sp>
      <p:cxnSp>
        <p:nvCxnSpPr>
          <p:cNvPr id="6" name="Straight Arrow Connector 5"/>
          <p:cNvCxnSpPr>
            <a:stCxn id="5" idx="1"/>
            <a:endCxn id="4" idx="6"/>
          </p:cNvCxnSpPr>
          <p:nvPr/>
        </p:nvCxnSpPr>
        <p:spPr>
          <a:xfrm flipH="1" flipV="1">
            <a:off x="1632991" y="5663733"/>
            <a:ext cx="2304367" cy="368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364781" y="5362443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GM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1059617" y="5453246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1" name="Oval 10"/>
          <p:cNvSpPr/>
          <p:nvPr/>
        </p:nvSpPr>
        <p:spPr>
          <a:xfrm>
            <a:off x="1212017" y="5605646"/>
            <a:ext cx="725774" cy="72577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13" name="Straight Arrow Connector 12"/>
          <p:cNvCxnSpPr>
            <a:stCxn id="9" idx="2"/>
            <a:endCxn id="5" idx="3"/>
          </p:cNvCxnSpPr>
          <p:nvPr/>
        </p:nvCxnSpPr>
        <p:spPr>
          <a:xfrm flipH="1" flipV="1">
            <a:off x="5358665" y="5700592"/>
            <a:ext cx="2006116" cy="247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59617" y="4958775"/>
            <a:ext cx="501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MK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410141" y="4993111"/>
            <a:ext cx="501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MK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45357" y="4993111"/>
            <a:ext cx="114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???MK???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028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Master Key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Diffie</a:t>
            </a:r>
            <a:r>
              <a:rPr lang="en-US" dirty="0" smtClean="0"/>
              <a:t>-Hellman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diffie-hellman</a:t>
            </a:r>
            <a:r>
              <a:rPr lang="en-US" dirty="0" smtClean="0"/>
              <a:t> between GM and new member</a:t>
            </a:r>
          </a:p>
          <a:p>
            <a:r>
              <a:rPr lang="en-US" dirty="0" smtClean="0"/>
              <a:t>Man in the middle by </a:t>
            </a:r>
            <a:r>
              <a:rPr lang="en-US" dirty="0" err="1" smtClean="0"/>
              <a:t>Parse.com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Encrypt DF protocol by key exchange key</a:t>
            </a:r>
          </a:p>
          <a:p>
            <a:pPr lvl="2"/>
            <a:r>
              <a:rPr lang="en-US" dirty="0" smtClean="0"/>
              <a:t>KEK = PKCS#5( secret phrase )</a:t>
            </a:r>
          </a:p>
          <a:p>
            <a:pPr lvl="2"/>
            <a:r>
              <a:rPr lang="en-US" dirty="0" smtClean="0"/>
              <a:t>Secret phrase exchanged out-of-band (e.g., Email)</a:t>
            </a:r>
          </a:p>
          <a:p>
            <a:r>
              <a:rPr lang="en-US" dirty="0" smtClean="0"/>
              <a:t>Group Master Key update</a:t>
            </a:r>
          </a:p>
          <a:p>
            <a:pPr lvl="1"/>
            <a:r>
              <a:rPr lang="en-US" dirty="0" smtClean="0"/>
              <a:t>GM notifies new key to other members</a:t>
            </a:r>
          </a:p>
          <a:p>
            <a:pPr lvl="1"/>
            <a:r>
              <a:rPr lang="en-US" dirty="0" smtClean="0"/>
              <a:t>New key notification = </a:t>
            </a:r>
            <a:r>
              <a:rPr lang="en-US" dirty="0" err="1" smtClean="0"/>
              <a:t>Enc</a:t>
            </a:r>
            <a:r>
              <a:rPr lang="en-US" baseline="-25000" dirty="0" smtClean="0"/>
              <a:t>{old key}</a:t>
            </a:r>
            <a:r>
              <a:rPr lang="en-US" dirty="0" smtClean="0"/>
              <a:t>(new key)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5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306</Words>
  <Application>Microsoft Macintosh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LetsPic 보안설계</vt:lpstr>
      <vt:lpstr>Security Problems</vt:lpstr>
      <vt:lpstr>Authentication</vt:lpstr>
      <vt:lpstr>Authentication by FB (Oauth2)</vt:lpstr>
      <vt:lpstr>Key Management</vt:lpstr>
      <vt:lpstr>Key structure</vt:lpstr>
      <vt:lpstr>Key structure</vt:lpstr>
      <vt:lpstr>Master Key</vt:lpstr>
      <vt:lpstr>Group Master Key Exchange</vt:lpstr>
      <vt:lpstr>Action Items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LetsPic 보안설계</dc:title>
  <dc:creator>Minho Shin</dc:creator>
  <cp:lastModifiedBy>Minho Shin</cp:lastModifiedBy>
  <cp:revision>22</cp:revision>
  <dcterms:created xsi:type="dcterms:W3CDTF">2015-07-08T07:29:39Z</dcterms:created>
  <dcterms:modified xsi:type="dcterms:W3CDTF">2015-07-10T07:07:04Z</dcterms:modified>
</cp:coreProperties>
</file>