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15A87-E01B-4086-B997-190D66839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Transactions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C5509-6988-4AA1-B4CA-06856E5C36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7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8D33C-917D-4CC8-9A59-8B26CE7F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B1D1F-74CF-44B2-994A-13C437B5F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852" y="1565701"/>
            <a:ext cx="3389841" cy="479794"/>
          </a:xfrm>
        </p:spPr>
        <p:txBody>
          <a:bodyPr>
            <a:normAutofit/>
          </a:bodyPr>
          <a:lstStyle/>
          <a:p>
            <a:r>
              <a:rPr lang="en-US" dirty="0"/>
              <a:t>a chain of digital signatures 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C39D25F-E8FC-4CE9-B0A7-E7EC3394AC1D}"/>
              </a:ext>
            </a:extLst>
          </p:cNvPr>
          <p:cNvSpPr/>
          <p:nvPr/>
        </p:nvSpPr>
        <p:spPr>
          <a:xfrm>
            <a:off x="5899593" y="3822087"/>
            <a:ext cx="1409700" cy="3956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10865C-2F3E-424B-A7C6-007834B5BEAD}"/>
              </a:ext>
            </a:extLst>
          </p:cNvPr>
          <p:cNvSpPr txBox="1"/>
          <p:nvPr/>
        </p:nvSpPr>
        <p:spPr>
          <a:xfrm>
            <a:off x="4161693" y="2993292"/>
            <a:ext cx="2004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bitcoin from mint</a:t>
            </a:r>
          </a:p>
        </p:txBody>
      </p:sp>
      <p:pic>
        <p:nvPicPr>
          <p:cNvPr id="1030" name="Picture 6" descr="Image result for bitcoin mining">
            <a:extLst>
              <a:ext uri="{FF2B5EF4-FFF2-40B4-BE49-F238E27FC236}">
                <a16:creationId xmlns:a16="http://schemas.microsoft.com/office/drawing/2014/main" id="{FD1E5405-991D-4373-9FAD-392D065EE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126637"/>
            <a:ext cx="508635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56BEA99-C6FC-4C06-B129-D19DF8519E87}"/>
              </a:ext>
            </a:extLst>
          </p:cNvPr>
          <p:cNvSpPr txBox="1"/>
          <p:nvPr/>
        </p:nvSpPr>
        <p:spPr>
          <a:xfrm>
            <a:off x="7344045" y="2808626"/>
            <a:ext cx="2850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Bitcoin algorithm solution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87EBEA-1D01-4126-9986-E9D12B041017}"/>
              </a:ext>
            </a:extLst>
          </p:cNvPr>
          <p:cNvSpPr/>
          <p:nvPr/>
        </p:nvSpPr>
        <p:spPr>
          <a:xfrm>
            <a:off x="7344045" y="2362200"/>
            <a:ext cx="2850460" cy="373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bitcoin algorithm solution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+</a:t>
            </a:r>
          </a:p>
          <a:p>
            <a:pPr algn="ctr"/>
            <a:r>
              <a:rPr lang="en-US" dirty="0"/>
              <a:t>Owner 1’s signature</a:t>
            </a:r>
          </a:p>
          <a:p>
            <a:pPr algn="ctr"/>
            <a:r>
              <a:rPr lang="en-US" dirty="0"/>
              <a:t>+</a:t>
            </a:r>
          </a:p>
          <a:p>
            <a:pPr algn="ctr"/>
            <a:r>
              <a:rPr lang="en-US" dirty="0"/>
              <a:t>Owner 2’s signature</a:t>
            </a:r>
          </a:p>
          <a:p>
            <a:pPr algn="ctr"/>
            <a:r>
              <a:rPr lang="en-US" dirty="0"/>
              <a:t>+</a:t>
            </a:r>
          </a:p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913DE-AB80-4D2F-9261-0E4A2D91C869}"/>
              </a:ext>
            </a:extLst>
          </p:cNvPr>
          <p:cNvSpPr txBox="1"/>
          <p:nvPr/>
        </p:nvSpPr>
        <p:spPr>
          <a:xfrm>
            <a:off x="7393738" y="1907848"/>
            <a:ext cx="2751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bitcoin with transactions</a:t>
            </a:r>
          </a:p>
        </p:txBody>
      </p:sp>
    </p:spTree>
    <p:extLst>
      <p:ext uri="{BB962C8B-B14F-4D97-AF65-F5344CB8AC3E}">
        <p14:creationId xmlns:p14="http://schemas.microsoft.com/office/powerpoint/2010/main" val="115507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7BDE2-322F-49A0-8597-C36791D4D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pic>
        <p:nvPicPr>
          <p:cNvPr id="1026" name="Picture 2" descr="Satoshi bitcoin paper Oct 2008, Section 2">
            <a:extLst>
              <a:ext uri="{FF2B5EF4-FFF2-40B4-BE49-F238E27FC236}">
                <a16:creationId xmlns:a16="http://schemas.microsoft.com/office/drawing/2014/main" id="{F2C8CD74-6DE5-4F12-93FA-5AC0984361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15" y="1465235"/>
            <a:ext cx="8150469" cy="458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944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2E3FC-560E-42AB-8AF7-B547B27C9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Double-spend </a:t>
            </a:r>
            <a:br>
              <a:rPr lang="en-US" dirty="0"/>
            </a:b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682B9A3-27B7-48CD-AE34-2050AE91CAC6}"/>
              </a:ext>
            </a:extLst>
          </p:cNvPr>
          <p:cNvSpPr/>
          <p:nvPr/>
        </p:nvSpPr>
        <p:spPr>
          <a:xfrm>
            <a:off x="2215662" y="2699238"/>
            <a:ext cx="1011115" cy="729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7C7BF9A-8894-4F72-A768-B3B92B0AAA31}"/>
              </a:ext>
            </a:extLst>
          </p:cNvPr>
          <p:cNvSpPr/>
          <p:nvPr/>
        </p:nvSpPr>
        <p:spPr>
          <a:xfrm>
            <a:off x="5190392" y="2209799"/>
            <a:ext cx="1011115" cy="729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7D2F11-98FF-4812-A86A-6ABD1F3D81A1}"/>
              </a:ext>
            </a:extLst>
          </p:cNvPr>
          <p:cNvSpPr/>
          <p:nvPr/>
        </p:nvSpPr>
        <p:spPr>
          <a:xfrm>
            <a:off x="4762500" y="4463561"/>
            <a:ext cx="1011115" cy="729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083124-1513-40F2-BDB3-A2A4493589DB}"/>
              </a:ext>
            </a:extLst>
          </p:cNvPr>
          <p:cNvCxnSpPr>
            <a:endCxn id="6" idx="2"/>
          </p:cNvCxnSpPr>
          <p:nvPr/>
        </p:nvCxnSpPr>
        <p:spPr>
          <a:xfrm flipV="1">
            <a:off x="3165231" y="2574680"/>
            <a:ext cx="2025161" cy="364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72D60CA-08A0-4178-B8A9-AED70372F4DF}"/>
              </a:ext>
            </a:extLst>
          </p:cNvPr>
          <p:cNvCxnSpPr>
            <a:stCxn id="4" idx="5"/>
            <a:endCxn id="7" idx="2"/>
          </p:cNvCxnSpPr>
          <p:nvPr/>
        </p:nvCxnSpPr>
        <p:spPr>
          <a:xfrm>
            <a:off x="3078703" y="3322129"/>
            <a:ext cx="1683797" cy="1506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C1DA97D-B9F3-42F7-B3FB-D342C71D4054}"/>
              </a:ext>
            </a:extLst>
          </p:cNvPr>
          <p:cNvSpPr txBox="1"/>
          <p:nvPr/>
        </p:nvSpPr>
        <p:spPr>
          <a:xfrm>
            <a:off x="7001610" y="2113015"/>
            <a:ext cx="4408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Mint based model:</a:t>
            </a:r>
          </a:p>
          <a:p>
            <a:r>
              <a:rPr lang="en-US" dirty="0"/>
              <a:t>Mint knowns all transactions and decides</a:t>
            </a:r>
          </a:p>
          <a:p>
            <a:r>
              <a:rPr lang="en-US" dirty="0"/>
              <a:t>Which arrives first.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EFCE7A-CEEC-4F94-94AD-4D1562AD0F6F}"/>
              </a:ext>
            </a:extLst>
          </p:cNvPr>
          <p:cNvSpPr txBox="1"/>
          <p:nvPr/>
        </p:nvSpPr>
        <p:spPr>
          <a:xfrm>
            <a:off x="7001610" y="3886200"/>
            <a:ext cx="4495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Without trusted party:</a:t>
            </a:r>
          </a:p>
          <a:p>
            <a:r>
              <a:rPr lang="en-US" dirty="0"/>
              <a:t>Transactions must be publicly announced </a:t>
            </a:r>
          </a:p>
        </p:txBody>
      </p:sp>
    </p:spTree>
    <p:extLst>
      <p:ext uri="{BB962C8B-B14F-4D97-AF65-F5344CB8AC3E}">
        <p14:creationId xmlns:p14="http://schemas.microsoft.com/office/powerpoint/2010/main" val="83394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400</TotalTime>
  <Words>58</Words>
  <Application>Microsoft Office PowerPoint</Application>
  <PresentationFormat>와이드스크린</PresentationFormat>
  <Paragraphs>25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Transactions </vt:lpstr>
      <vt:lpstr>bitcoin</vt:lpstr>
      <vt:lpstr>Transaction</vt:lpstr>
      <vt:lpstr>Double-spend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Transactions</dc:title>
  <dc:creator>zhong zhang</dc:creator>
  <cp:lastModifiedBy>Windows 사용자</cp:lastModifiedBy>
  <cp:revision>7</cp:revision>
  <dcterms:created xsi:type="dcterms:W3CDTF">2018-03-13T07:41:25Z</dcterms:created>
  <dcterms:modified xsi:type="dcterms:W3CDTF">2018-03-14T07:21:42Z</dcterms:modified>
</cp:coreProperties>
</file>