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ink/ink1.xml" ContentType="application/inkml+xml"/>
  <Override PartName="/ppt/ink/ink2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80" r:id="rId3"/>
    <p:sldId id="279" r:id="rId4"/>
    <p:sldId id="285" r:id="rId5"/>
    <p:sldId id="286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763" autoAdjust="0"/>
  </p:normalViewPr>
  <p:slideViewPr>
    <p:cSldViewPr snapToGrid="0" snapToObjects="1">
      <p:cViewPr>
        <p:scale>
          <a:sx n="80" d="100"/>
          <a:sy n="80" d="100"/>
        </p:scale>
        <p:origin x="-832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4:02:11.29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9182 5679 6470,'0'-38'1986,"0"38"192,0-21-609,19 2-480,1-1-320,1-1-193,-2 3 65,20 18 0,-18-21-129,18 21 1,-19 21-161,1-21-32,-2 39 65,1 0-33,-20 0 0,0 2-224,-20-2 289,20-18-193,-19 18 96,-2-19-224,1 0 289,1-20-129,-1 0 0,-20 0-160,20 0-416,-20-20 320,20 0 0,1 0 288,19-20-736,0 1 576,0 18-128,19-17-448,1-2 319,20-1 258,-20 23-162,20 18-415,-20-21 672,19 21-512,-18 21 480,-2-21-128,1 18 160,-1 3-448,-19 18 737,0-18-449,0 17-160,-19-17 608,-1 18-448,1-18-160,-22-2 545,2 1-706,18-20 353,-18 0 257,-1 0-417,20-20 0,1 20 0,19-40-33,0 21-31,19-22 64,1 21 160,1-19-224,18 20 96,-20-1-32,22-1 0,-22 3-384,1 18 608,1 18-352,-2 3 576,1-1-544,-20-1 672,0 20-704,0-19 288,-20 21 353,20-22-513,-19 21 160,-2-20-160,1-20 480,-19 20-384,-1-20-128,20 0 352,-20-20-448,20 0 512,20 1-512,-19-2 96,19-18 192,19 18-320,1-17 352,1 17-192,18 2-352,-20-1 640,2-1-192,-1 21-481,19 0 449,-18 0 65,-2 21 351,-19-1-352,20-1-128,-20 20 448,0-19-192,-20 21-31,1-22-33,-2 2-160,1-2 352,1 1-160,-22-20 96,22 0-192,-20 0-256,18-20 481,1 1-321,20-2-289,0-18 385,20 18-64,20-17-128,-20 17 192,-1-18-128,22 39-352,-22-21 352,1 21 224,1 0-416,-2 0 672,-19 21-224,20-1 64,-20 20-63,0-22-65,0 2 96,-20 21-32,1-22-64,-2 2-64,1-2 257,-19-19-353,18 20 256,-18-20 0,20-20-544,-2 20 736,21-19-832,0-2 448,0 2-96,21-1-129,-2-1 193,20 1-32,-18 2-224,-1 18-32,-1 0 544,1 0-672,-20 18 416,21 2 64,-21-20 64,0 21 192,0-1-384,0-1 545,-21 2-321,1-21-192,1 19 320,19-19-160,-20 0-192,-1 0 96,2 0-128,-1-19 96,20 19 128,0-21-160,0 2-288,20-1 320,-1 20-288,2-21 31,-1 21 129,-1-20 416,1 20-384,-20 20 96,21 1 0,-21-21 96,0 20 1,0-1-386,0 2 674,0-2-161,-21-19-96,1 20-160,1-20 160,-1 0 192,20 0-95,-21 0-193,2-20 32,19 20-192,0-19-1,0-2-63,0 2 64,19-1 32,2-1-192,-1 21 192,-20-20 224,19 20-481,-19 20 546,0 1-289,0-1 576,0-1-256,0 2-64,-19-21 65,19 19-418,0-19-479,0 0-2179,-20 0-3075</inkml:trace>
  <inkml:trace contextRef="#ctx0" brushRef="#br0" timeOffset="639.0366">9300 6137 6630,'0'-21'2466,"0"3"-512,0 18 128,0 0-897,0 0-672,0 18 479,0 3 226,21 19-33,-21-2-192,0 23 0,0-1-64,-21 39-257,21 1-159,-19-1-129,-1 0-192,1 0 705,19-20-513,-21-18 513,21-3-448,0-17-129,0-21-128,0 19-288,0-39 384,0 20-416,0-20-512,0 0-802,0-20-223,0 20-481,0-20-2114</inkml:trace>
  <inkml:trace contextRef="#ctx0" brushRef="#br0" timeOffset="1288.0737">9102 6316 5829,'0'0'1698,"0"0"896,0 0-512,0 0 352,0 0-928,0 0-513,0 0-64,20 0-321,-20-19-288,19-2-191,3 1 319,-3 0-416,-19-1 288,19-17-288,1 18-192,1-21 352,-21 23-160,19-2 33,-19-1 159,20 21-320,-20-19 288,19 19 352,-19 19-351,21-19 415,-1 21-31,-1 17-225,-19 3 545,20-1-193,1-1-255,-21 1 31,0-19-191,19-2-65,-19 1-128,0-1 32,20-19-160,-20 20-641,0-20-512,0 0-1121,19 0-545,-19 0-8776</inkml:trace>
  <inkml:trace contextRef="#ctx0" brushRef="#br0" timeOffset="10520.6018">24743 5183 5765,'-38'0'1089,"38"0"-160,-20 0-32,1 0-32,19 0-129,-21-19 33,1 19-257,1 0-63,-1 0-33,-1 0-63,2 0-65,-20 0-64,18 0-32,-18 0 0,20 0-31,-22 0 31,2 0 0,-2 0-96,3 0 0,16 0 0,-36-21 0,17 21 32,3 0-96,-3 0 97,2 0-97,-21 0-32,0 0 192,21 0 224,-21 0-256,-19 0-96,19 0 0,-20 0-64,22 0 33,-43 0-1,22-20 0,-20 20 0,-19 0-32,19 0 96,-2 0-32,22 0-32,-1 0-32,-18 0 64,37 0-32,-16 0 0,-3 0 0,20-19 0,-38 19-32,18 0 0,1 0 0,-22 0 0,21 0 32,-18 0-32,18-20 0,1 20 32,-1 0-32,-19 0 32,20 0-32,0-20-32,-1 20 32,20 0 32,-19 0-64,1 0 96,-23 0-96,22 0 32,-1 0 32,1 0-32,-20-19-32,20 19 32,-1 0 32,1 0-64,-1 0 32,1 0 64,21 0-96,-22 0 32,1 0 0,-1 0-32,1 0 96,-1-21-128,1 21 64,19 0 32,-20 0-64,20 0 32,-19 0 0,-1 0-64,22 0 128,-2 0-64,0 0 0,0 0 0,2 0 0,17 0 0,-17 0 0,-2 0 0,19 0 0,3 0 0,-3 0 0,2 0 0,-2 0-32,3 0 64,18 0-32,-1 0 0,2 0 0,-1 0 0,1 0 0,-3 0-32,22 0 32,-19 0-64,19 0 0,0 0-32,-19 0 64,19 0-32,0 21 32,0-21 0,-20 0-32,20 19 32,0-19 32,0 20 32,-21-20-64,21 20 32,0-1 0,0 1 0,-19 1 32,19-2-64,-20 2 128,20 17-160,-19-17 128,19 18 0,-21 1-96,21-21 64,0 22 32,-20-2 0,20 2-96,-19-2 128,19 0-64,-20 21-64,20-21 96,0 22-64,-21-21 96,21-1-64,0 22 0,-19-23-32,19 2 32,0 19 64,-20-18-96,20 19 0,0-21 0,0 21 96,0-21-96,0 22 0,-19-3 0,19-18 64,0 20-64,0-21 64,0 21-32,0-21-64,0 2 129,0 18-33,0-19-64,-19 0 96,19-1-64,0 21-32,0-21 32,0 1 32,0 20 0,0-20-64,0 0 32,0 19 64,0-19-96,0-1 0,0 21 0,0-20 0,0 0 32,0 19-32,0-19 64,0-1-64,0 21 0,0-20 0,0-1 32,0 1 32,-22 0 0,22 0 64,0-1-96,-19 1 32,19 0-32,0 19 33,-20-19-65,20 0 0,0-1 0,-19 1 32,19 0-32,0 0 0,0-21 0,-21 21 32,21 0 0,0-1 0,0 1-32,-20 0 0,20-20 0,0 20 32,0-21 0,0 21-32,-19-20 0,19 20 32,0-21-32,0 21 0,-19 0 0,19-20 0,0 20 0,0 0 0,-22-1 0,22-19 0,0 20 0,0-1 0,-19 1 0,19-20 0,0 20 0,0-21 0,-19 21-32,19-19 32,0 18 0,0-20 0,0 1 0,-20 1 32,20-1-64,0-1 32,0 1 32,0-1-32,0 2 96,0-21-160,0 20 32,0-20 64,0 0 32,0 0-64,0 0 128,0 0 0,0 0-224,0 0 512,0 0-416,0 0 129,0 0 191,0 0-480,-21 0 384,21 0-128,0 0-96,0 0 96,0 0-288,0-20-1185,0 20-4229</inkml:trace>
  <inkml:trace contextRef="#ctx0" brushRef="#br0" timeOffset="11978.6852">17916 9393 6053,'19'0'833,"1"0"128,1 0 0,18 21 96,-20-21-288,22 0-225,-2 20-31,1-20 63,21 0-159,-3 20 31,2-20 0,19 0-191,-19 0 31,20 0 32,-1 21 33,1-21-129,19 0-32,-1 0 0,-18 18-32,19-18 0,-1 0-31,3 0-65,-2 19 96,0-19-64,21 21-32,-21-21 0,19 0 0,-19 20 32,21-20 0,-2 0-32,2 21 32,-1-21 32,1 18-31,-2-18-33,22 0-32,-22 20 32,21-20-32,-20 0 0,1 21-32,-2-21 32,2 0 0,-2 19 0,2-19-32,18 0 32,-18 0 0,-2 0-32,3 0 32,-23 20 0,1-20-32,2 0 32,-2 0-32,0 0 96,19 21-96,-17-21 0,-3 0 0,1 0 64,-19 0-32,-1 0-32,-19 0 0,-21 18 96,40-18 0,1 0-32,-1 0 0,20 0 33,2 0-1,-22 0 0,20 0 0,-19 0 0,-1 0 0,1 0 32,-22 0-32,21 0-96,-19 0 289,20 0-514,-1 21 321,-19-21-96,-2 0 0,-17 0 96,19 0-63,-21 0 63,-20 0 0,3 0 32,-3 0 32,0-21-64,1 21-64,-20 0 32,21 0-96,-21 0 32,0 0-160,19 0-545,-19-18-384,0 18-1313,0 0-3588</inkml:trace>
  <inkml:trace contextRef="#ctx0" brushRef="#br0" timeOffset="14297.8178">18988 5283 6117,'19'0'1506,"-19"-20"159,20 20 802,-20 0 159,0 0-832,0 0-545,0 0-256,0 0-288,0 0-129,-20 0-384,20 0-32,-19 0-127,-20 0-33,18 0 64,1 0-64,1 0-161,-22 0 97,22-21 0,0 21 321,-1 0-386,-1 0-63,21 0 0,0 0 96,-20 0-256,20 0-97,0 21 353,-19-1 352,19 20-128,0-2 97,0 3-353,-19-2 512,19 2-160,-22 19-352,3-21 480,19 0-352,-19 0 0,19-19-32,0 1-256,-20-21-513,20 20-576,0-20-737,-21 0-1730,21-20-1793</inkml:trace>
  <inkml:trace contextRef="#ctx0" brushRef="#br0" timeOffset="14444.8262">18591 5581 6918,'0'-21'2402,"0"21"-480,0-18-128,19 18-577,-19 0-32,21 0-480,-21 0-353,20 18-128,-1-18-31,0 21-193,3-1-417,-3-1-1120,0 2-3172</inkml:trace>
  <inkml:trace contextRef="#ctx0" brushRef="#br0" timeOffset="14628.8368">18988 5542 11370,'0'39'0,"-20"-19"865,20 20 737,0-22-706,20 2-767,-20 1-930,19-1-2370</inkml:trace>
  <inkml:trace contextRef="#ctx0" brushRef="#br0" timeOffset="14789.846">19106 5521 11659,'-19'-60'320,"-1"40"-64,20 2 1442,0-3-737,-19 1-129,19 20-703,0 0-546,0 0-1473,0 0-800,19 20-353</inkml:trace>
  <inkml:trace contextRef="#ctx0" brushRef="#br0" timeOffset="15089.8631">19106 5501 5925,'21'0'1922,"-21"0"1409,0 0-961,0 20-96,0-20-736,0 21-577,0-3-705,0 3 193,0-1-417,0-1-64,0-19-385,20 21 417,-20-21-544,0 0 287,19-21 65,0 21-96,3-19 96,-3-1 192,-19-1-32,20 21 0,-20 0 0,0 0 256,19 0 352,-19 21-95,0-21-193,0 20-128,0-1 97,0 2-257,0-3 64,0 2-673,0 1-736,0-21-1538,0 20-2562</inkml:trace>
  <inkml:trace contextRef="#ctx0" brushRef="#br0" timeOffset="15516.8876">19563 5501 12651,'0'0'1057,"0"0"161,-19 20-514,0 1 578,-3-3 447,3 23-704,-20-22-128,18 40-128,1-18-417,1-22-320,0 21-64,19-20-160,19-20-64,-19 0 95,19 0-95,1-20-288,21-20 63,-3 1-159,-16 18 512,16-38-161,-18 20 225,1 0-96,-2-21-64,20 19-64,-17-18-65,-3 0 321,0 19 32,1 20 224,-20-1 481,0 21 64,0 21 160,-20-1-481,1 20 353,0-2 192,-22 24-64,21-24-353,-20 22-223,20 0-514,1 0 1,19-22-1121,0 3-1057,0-22-3043</inkml:trace>
  <inkml:trace contextRef="#ctx0" brushRef="#br0" timeOffset="16181.9256">20495 5323 10698,'-19'-21'1057,"19"2"1793,-19 19-1248,19 19-353,-20 2 0,-1-2-192,2 21 64,-20 19-96,20-18-224,-3 19-417,22-21 33,-19 0-353,19 0-192,0-19 96,0 21-32,19-41-513,-19 19-384,22 2-320,-3-21-737,0 0-640,1 0-2339</inkml:trace>
  <inkml:trace contextRef="#ctx0" brushRef="#br0" timeOffset="16403.9383">20676 5423 5733,'0'0'8168,"0"0"-7944,0 0 865,0 18 320,-22 2 97,22 20-321,-19 1-737,0-23 129,-1 23-353,20-1-160,-21-2-128,21-17-160,0-21-897,0 20-96,0-20-897,21 0-737,-21-20-1249</inkml:trace>
  <inkml:trace contextRef="#ctx0" brushRef="#br0" timeOffset="16629.9512">20873 5402 7943,'20'-20'4741,"-40"20"-3941,20 20 802,-19 1-65,-22-3 257,3 23-545,-3-2-416,21-18-32,1-3 224,19 3-833,-19-1-256,19-20 32,19 19 288,-19-19-416,19 21-96,1-21-641,21 0 64,-22 18-929,0-18-416,3 0-2658</inkml:trace>
  <inkml:trace contextRef="#ctx0" brushRef="#br0" timeOffset="16811.9616">20933 5641 12940,'20'18'64,"-20"-18"1057,-20 20 544,20 1-127,0-1-449,0-1-961,-19-19 160,19 21-288,0-2-224,0-19-1057,0 20-1826,0-20-4164</inkml:trace>
  <inkml:trace contextRef="#ctx0" brushRef="#br0" timeOffset="16987.9717">21131 5819 14029,'-19'41'64,"-1"-22"1217,1 0 289,-2 1-129,1 0-320,1-20-865,0 21-128,19-21-672,-22 0-545,22-21-1025,0 21-1826</inkml:trace>
  <inkml:trace contextRef="#ctx0" brushRef="#br0" timeOffset="17239.9861">21410 5461 15086,'0'21'2082,"0"-2"-2371,0 1 834,0 1 544,-21-3 481,2 23-481,19-1-641,-20-22-224,1 23-320,-3-21-96,22-1-385,0-19-95,0 21-962,22-21-736,-22-21-1346,19 21-2337</inkml:trace>
  <inkml:trace contextRef="#ctx0" brushRef="#br0" timeOffset="17469.9993">21707 5382 15919,'-39'41'-32,"-2"-23"768,22 23 994,-20-2 64,18-18-65,-18-3-672,20 23-288,-3-41-289,22 19-384,0 2-128,0-21 0,0 0-256,22 18-481,-3-18-416,0 0-96,22 0-1281,-22 20-2339</inkml:trace>
  <inkml:trace contextRef="#ctx0" brushRef="#br0" timeOffset="17782.0171">21687 5641 8616,'0'0'2434,"20"0"-2786,-20 0 992,21-21-95,-2 21 704,-19 0-288,20 0-417,-1 21-31,-19-21 63,21 18 321,-21-18 128,0 20 32,0-20-64,-21 21-192,2-1-32,19-20-129,-20 19-127,1 2-129,19-21-96,0 19-192,0 1-320,0-20 224,0 20-64,19 0-737,1-20-448,-1 21-737,2-21-1665,-1 0-4197</inkml:trace>
  <inkml:trace contextRef="#ctx0" brushRef="#br0" timeOffset="18043.032">22224 5302 15022,'20'40'608,"-20"-21"609,19 22 1,-19 18 479,-19 1 385,-1 0-640,-21 18-514,3-17-287,16 18-193,-16-39-95,18 0-193,-20-1-160,20-19-545,1 1-1248,-3-1-513,-16-2-1730</inkml:trace>
  <inkml:trace contextRef="#ctx0" brushRef="#br0" timeOffset="20953.1985">23096 5581 11402,'0'0'1185,"0"-21"-256,0 21 513,0 0 287,0 0-95,-19 0-1314,19 21-192,-20-21 257,1 20 127,-2-20-63,1 19-97,1-19 64,0 21-256,19-3-320,0-18 160,0 20-32,0 1 96,19-1-192,-19-1 128,19 2 0,-19-2 160,0 1-320,20 0 224,-20 0 64,0-20 321,-20 0 191,20 21 193,-19-21-64,0 0-545,-3 0-64,3 0-32,19-21-128,-19 21-320,19 0-769,0 0-544,0 0-1442,19 0-2467</inkml:trace>
  <inkml:trace contextRef="#ctx0" brushRef="#br0" timeOffset="21114.2077">23096 5918 10121,'0'0'5413,"0"0"-5028,0 0 640,0 0 352,0 0-352,0 0-833,0 0-224,0 0-1121,0 0-1602,0 0-2658</inkml:trace>
  <inkml:trace contextRef="#ctx0" brushRef="#br0" timeOffset="21386.2233">23534 5521 16143,'20'-20'384,"-1"1"-192,-19 19 993,0 0 33,0 0-738,-19 19 417,-1 1 352,-1 1-672,-18 18 95,-2 0 65,22 20-417,-20-18-320,18 18 128,2-19-352,19-20-352,0 1-770,0-2 33,0 0-801,19-19-1826</inkml:trace>
  <inkml:trace contextRef="#ctx0" brushRef="#br0" timeOffset="21545.2324">23474 5679 16335,'-41'-38'641,"22"17"-257,0 21 993,-1 0-320,20 0-288,0 0-417,0 0-640,0 0 416,0 21-768,20-21-1058,-20 18-3139</inkml:trace>
  <inkml:trace contextRef="#ctx0" brushRef="#br0" timeOffset="21695.2409">23693 5819 18897,'0'41'96,"0"-22"257,0-19 576,0 0-161,0 19-639,0-19-546,0 0-2498</inkml:trace>
  <inkml:trace contextRef="#ctx0" brushRef="#br0" timeOffset="23589.3493">19067 6236 9160,'0'-21'833,"0"21"2082,0 0-1058,0 0-992,0 21-64,-19 19 192,19 0 0,0 19-417,-21-18-159,1 17-321,20 3 192,-19-22-288,-1 1 417,20-20-513,0 0 96,-19-20-32,19 0-545,0 0-448,0 0-448,0 0-930,19-20-2337</inkml:trace>
  <inkml:trace contextRef="#ctx0" brushRef="#br0" timeOffset="23833.3632">19048 6297 12395,'0'0'289,"0"-21"1152,19 21 289,-19 0 127,20 0-543,20 0-514,-20 0-415,18 0 319,3 0-672,-2 0 32,2 0-32,-3 0-288,-16 0-641,-3 0-128,0 0-768,-19 0-2051,0 21-2722</inkml:trace>
  <inkml:trace contextRef="#ctx0" brushRef="#br0" timeOffset="24014.3736">19147 6435 9096,'-20'20'929,"20"-20"801,0 19 512,20-19-417,-1 0-255,0 0-897,22 0-385,-2-19-160,2 19-96,-3 0 0,-16-20-224,-3 20-545,0 0-768,-19 20-1410,0-20-1185</inkml:trace>
  <inkml:trace contextRef="#ctx0" brushRef="#br0" timeOffset="24182.3832">19106 6654 9609,'-39'39'1121,"20"-39"768,19 0-447,19 0-33,1 0-256,-1 0-640,2 0-417,18 0-64,2-20-64,-22 20-737,20 0-800,-18 0-2051</inkml:trace>
  <inkml:trace contextRef="#ctx0" brushRef="#br0" timeOffset="24489.4008">19802 6116 11146,'-20'0'577,"-1"0"1633,2 21-513,-1-1-31,-18 20-353,16-1 0,3 22-384,-1-3-64,-20 3-256,20 17 352,1-18-513,0 0-224,19-1-352,0-19 64,0 0-481,19-1-447,0-19-418,1-20-736,1 20-1153,-2-20-2755</inkml:trace>
  <inkml:trace contextRef="#ctx0" brushRef="#br0" timeOffset="24963.4279">19901 6416 8936,'0'-21'1794,"0"21"-129,0 0-31,0 0 63,0 21 33,0-2-641,0 20-128,0 2-192,-20-21-33,20 19-575,0 1-33,0-20-128,0 19-32,0-19-609,0-20-384,0 0-480,0 0-994,0 0-864,20-20-1089</inkml:trace>
  <inkml:trace contextRef="#ctx0" brushRef="#br0" timeOffset="25201.4415">20139 6375 11146,'0'0'2595,"-19"0"-2243,19 20 865,-20 1 320,-21 18 289,3-20-641,16 22-224,-16-21-128,18-1-224,20 1-353,-21-20-128,21 19-288,21-19 128,-1 21 96,-1-21-513,0 0-255,22 20-289,-22-20-352,22 0-641,-21 20-1538,-1-20-2850</inkml:trace>
  <inkml:trace contextRef="#ctx0" brushRef="#br0" timeOffset="27133.552">20317 6614 11050,'0'0'641,"0"0"1184,-19 0 129,19 20 0,0-20-673,0 20-576,0-1-65,0 1-447,0 0-33,0-20-96,0 20-128,0 0-385,0-20-928,0 20-1153,0-20-2179</inkml:trace>
  <inkml:trace contextRef="#ctx0" brushRef="#br0" timeOffset="27298.5614">20476 6753 11466,'-19'20'961,"-1"-1"1377,-1 21-384,2-20-256,-1 0-513,1 0-608,-22-1-577,22-19-161,-1 21-960,20-21-2146</inkml:trace>
  <inkml:trace contextRef="#ctx0" brushRef="#br0" timeOffset="28091.6068">20775 6435 7142,'19'-40'833,"-19"40"2146,0-20-513,0 20-352,0 0-865,0 20-672,0 1 480,0-2-352,0 20-129,-19 2-31,19-2 31,-20 21-320,-1-20-320,21-1 64,-20-19-32,20 0-256,-19 0-449,19-20-288,0 0-1185,19-20-1601</inkml:trace>
  <inkml:trace contextRef="#ctx0" brushRef="#br0" timeOffset="28307.6191">20775 6435 11562,'0'0'1346,"19"0"-834,-19 0 1602,19-19-736,22 19-129,-2 0-641,1 0-319,-1 0-97,2 0-96,-22 0-96,22 0-320,-22 0-513,1 0-833,-20 0-1697,-20 0-2531</inkml:trace>
  <inkml:trace contextRef="#ctx0" brushRef="#br0" timeOffset="28489.6296">20775 6574 9416,'0'19'1154,"0"-19"-258,19 21 1923,-19-21-801,41 0-609,-3-21-800,3 21-321,-2 0-128,2-19-224,-3 19 32,-18 0-32,1 0-705,-2 0-800,-19 0-1954,0 19-2755</inkml:trace>
  <inkml:trace contextRef="#ctx0" brushRef="#br0" timeOffset="28656.6391">20775 6773 10217,'-20'19'737,"40"-19"800,-1 0 802,0 0-1250,3 0-449,16-19-512,3 19-128,-2 0-160,2 0-1217,-22-20-2018,20 20-2115</inkml:trace>
  <inkml:trace contextRef="#ctx0" brushRef="#br0" timeOffset="28970.6571">21509 6256 13773,'-19'0'160,"-3"0"993,3 20 705,-20 1-225,18 18-224,2 0-352,-1 2-352,1 17 160,-3 3-64,3-3-225,0-17-255,-1 18-97,20 1-320,0-21 96,0 1-289,0-20-575,20 0-386,-20-20-63,19 20-673,0-20-864,3-20-2532</inkml:trace>
  <inkml:trace contextRef="#ctx0" brushRef="#br0" timeOffset="29179.669">21608 6474 14157,'0'20'641,"0"-20"-449,0 21 1409,-20 18-63,20-19-289,-19 20-544,-2 0-321,21-21-96,-20 1-256,1 0-192,19 0-417,0 0-672,0-20-961,19 0-2178</inkml:trace>
  <inkml:trace contextRef="#ctx0" brushRef="#br0" timeOffset="29420.6828">21807 6474 14605,'-40'20'32,"20"-20"961,1 21 1089,-22 18-288,22-19-193,0-1-608,-3 2-256,3-1-64,-1 0-193,20-20-352,0 19-64,20-19 129,-1 20-386,3-20-607,-3 0-418,0 20-383,22-20-449,-22 0-1633,1 20-3108</inkml:trace>
  <inkml:trace contextRef="#ctx0" brushRef="#br0" timeOffset="29878.709">21827 6693 7142,'19'0'1281,"-19"0"1570,20-20-481,-20 20-672,19 0-513,-19 0-448,41 0 0,-22 0-225,-19 0 65,19 20 63,3 0 129,-22-20-193,-22 20-63,22 0 31,-19 0-63,0-1 63,-1 1-287,-20 0 95,20-20-96,1 0-96,-1 20 1,20-20-65,0 0-96,0 0-193,0 0 33,20 0 160,-1 0 64,20 20-32,2-20-96,-22 0-576,0 0-481,3 0 128,-3 20-577,1-20-928,-20 0-1858</inkml:trace>
  <inkml:trace contextRef="#ctx0" brushRef="#br0" timeOffset="30077.7204">22203 6852 12555,'0'20'1954,"-20"0"96,20-1 224,-19 2-256,0-2-416,-3 21-737,-16-20-513,18-1-320,-1 2-384,2-21-705,-1 20-1153,20-20-3332</inkml:trace>
  <inkml:trace contextRef="#ctx0" brushRef="#br0" timeOffset="33736.9297">22362 6892 10890,'-20'0'-128,"20"0"2114,0-20-289,0 20-576,20 0-448,-20-20-321,0 0 97,21 0-65,-2 0-96,-19 20-31,20-39-65,-20 19-64,19 0-96,-19 0-32,21-19 32,-21 19 32,20 0-64,-20-1 0,0 21 96,19-19 96,-19 19 257,0 0-385,0 0-160,0 0 192,0 0 224,0 19 160,0 2-287,0-1 63,0 0 32,0-1-160,0 1-32,20 0-96,-20-20 32,0 0-32,0 20 96,0-20-31,0 0 31,21-20 32,-21 20-64,19-20-32,1 20-128,-20-20 64,19 1-64,0-1 32,-19 0-65,22-1 97,-22 21-32,19-19 32,1-1 32,-1 1-64,-19 19 64,21 0-32,-21-20 0,0 20 128,0 0-32,0 20 129,0-1 63,20 1 416,-20-1-287,0 22 159,0-21-63,0 19 159,0-19-512,0 0 129,19 0-97,-19 0 64,0-1-192,19-19 0,-19 20-32,0-20-160,0 0-385,0 20-255,0-20-417,0 0-481,0 0-672,22 0-3300</inkml:trace>
  <inkml:trace contextRef="#ctx0" brushRef="#br0" timeOffset="34386.9669">22978 6416 6630,'19'-21'128,"-19"21"1570,20 0 480,-20 0-96,21 0-353,-21 21-159,19 18-353,-19 0 64,20 21-288,-20-21 0,0 22-192,0-2-353,-20 20-192,1-19-63,-2-20-65,1 0-64,1 0-128,19-21-129,0 1-159,0-20-288,0 0-321,0 0-673,0 0-64,0-20-2113</inkml:trace>
  <inkml:trace contextRef="#ctx0" brushRef="#br0" timeOffset="34651.982">23296 6297 14285,'19'0'-352,"-19"0"1184,20 19 930,-20 20 192,19 1-192,-19 0-609,21 19 128,-21 21-544,-21-20 31,21 19-223,-19-19-289,-1 19 32,1-20-159,-22 2-1,22-42-96,-1 20-929,20-39-801,-19 0-1152,19 0-4678</inkml:trace>
  <inkml:trace contextRef="#ctx0" brushRef="#br0" timeOffset="36332.0781">23513 6713 10409,'0'0'545,"0"0"1601,0 0 192,0 0-800,0 0-417,21 0-385,-1 0-255,-1 0 31,0 0-255,3-20-161,16 20-64,-18 0-160,1 0-353,-2 0-544,1 0-1249,-1 0-1986,-19 0-1570</inkml:trace>
  <inkml:trace contextRef="#ctx0" brushRef="#br0" timeOffset="36490.0872">23534 6792 10858,'-21'0'672,"21"20"353,0-20 2050,0 0-1249,21 0-769,-1 0-865,-1 0-32,22 0-128,-3 0-128,3 0-1089,-2-20-2018,2 20-5189</inkml:trace>
  <inkml:trace contextRef="#ctx0" brushRef="#br0" timeOffset="37932.1696">24466 6634 6053,'0'-20'1730,"0"20"-225,0 0-223,20 0 95,-20 0-192,0 0-96,0 0-192,0 0-193,0-21-31,0 21 0,0 0-289,0 0-96,0 0-95,0 0-97,0 0 32,-20 0 32,20 0-32,-19 0-64,19 0 64,-19 0 64,-3 0 33,3 0 223,-1 0-256,1 21 193,-22-21 127,3 20-224,16 0 65,-16-1 127,-23 1 1,23 0-33,-3 20 193,2-1-65,18-19-320,2 20 33,-1-20-97,20 0 64,0-1-64,20 2 65,-1-2 63,22 2-320,-3-2 96,3 1-32,19-1 96,-21-19-320,2 21 128,-3-21-352,3 0-289,-2 0-224,2 0-704,-22 0-513,0 0-1602</inkml:trace>
  <inkml:trace contextRef="#ctx0" brushRef="#br0" timeOffset="43426.4839">18492 7269 5925,'0'-20'2338,"0"20"-64,0 0-256,0 0-736,0 0-802,0 20 321,0 0 288,0 0-64,0 19-192,-20 1-257,20-20 1,0 20-193,-21-20 32,21 19-255,-19-19 31,19-20-160,0 20 64,0-20-320,0 20-97,0-20-191,-20 0-193,20 0-160,0-20-448,0 20-705,20-20-1281,-20 20-2210</inkml:trace>
  <inkml:trace contextRef="#ctx0" brushRef="#br0" timeOffset="43655.497">18472 7309 8199,'0'0'993,"0"-20"481,0 20 544,0 0-353,0 0-159,20 0-610,-1 0-127,0 0 0,22 0-289,-21 0-384,20 0 257,-20-20-321,18 20-192,-16 0-289,-3 0-256,-19 0-768,0 0-897,0 20-1410</inkml:trace>
  <inkml:trace contextRef="#ctx0" brushRef="#br0" timeOffset="43836.5073">18492 7388 6598,'-20'20'1633,"20"-20"673,0 0-672,0 0 704,20 0-768,-1 0-705,0-20-577,22 20-128,-21 0-64,-1 0-96,22 0 32,-22 0-640,0 0-802,-19 0-1152,22 20-1410</inkml:trace>
  <inkml:trace contextRef="#ctx0" brushRef="#br0" timeOffset="44014.5175">18472 7547 8584,'-21'0'1089,"21"0"32,0 0 865,0 20-353,21-20-256,-1 0-832,-1 0-289,0 0-192,3 0-160,17 0-1121,1 0-2242</inkml:trace>
  <inkml:trace contextRef="#ctx0" brushRef="#br0" timeOffset="44557.5486">19067 7388 6758,'0'-40'897,"0"21"2082,0 19-962,-19 0-159,-2-20-545,1 20-576,-19 20 0,20-1 96,-2 2-97,-18-2 1,20 1 64,-3 20-32,3-20-641,0 0-32,19-1-96,0-19-32,0 20-32,0-20-161,19 20-319,-19-20-1,19 0-351,3-20 223,-3 20-32,0-20 1,1 1 159,1-1 225,-2 0 192,1 0-32,-1 0 127,-19 0 33,20 1 65,-20 19 287,0 0 256,0 0-31,0 19 128,-20 1-161,1 20 97,-1 0-1,20-1 65,-19 21-192,-2-20 159,1-1-512,1 21 65,0-40 31,19 19-224,0-39 96,0 20-384,0-20-289,0 0-448,0 0-320,0 0-513,0 0-992,19-20-3204</inkml:trace>
  <inkml:trace contextRef="#ctx0" brushRef="#br0" timeOffset="44829.5641">19226 7329 13068,'-19'19'96,"19"2"1441,0 18 738,-22 1-354,22 0-447,-19-21-770,19 1-159,0 0-321,19 0-96,-19-20 97,22 0-33,-3-20-64,1 0-128,-1 0-288,2 1-257,-21-21-320,20 20-320,-1 0-801,0 0-2082</inkml:trace>
  <inkml:trace contextRef="#ctx0" brushRef="#br0" timeOffset="45015.5748">19445 7448 14029,'0'20'448,"-21"0"545,21-1 481,0 1-834,0 0-384,0 0-288,21-20-929,-1 20-1793,-1-20-4357</inkml:trace>
  <inkml:trace contextRef="#ctx0" brushRef="#br0" timeOffset="45130.5814">19583 7269 8776,'-20'-20'-449,"20"20"-31</inkml:trace>
  <inkml:trace contextRef="#ctx0" brushRef="#br0" timeOffset="45409.5973">19643 7329 7174,'0'19'4581,"0"2"-3236,0 18 1025,0-19-800,0 20 31,0-20-736,0 19-545,0-19-288,0 20 0,19-40 0,-19 20 161,0-20-225,22 0 160,-3-20 32,0 0-64,1 20-64,-1-40 0,2 20-192,-1 1-225,-1-1-575,0 20-386,-19-20-1120,22 20-2050</inkml:trace>
  <inkml:trace contextRef="#ctx0" brushRef="#br0" timeOffset="45805.62">20059 7507 5829,'0'-19'8488,"0"19"-7431,0 0 801,-19 19-897,19-19 288,-19 20-128,-22 0-320,22 20-257,-1-20-320,20 0-256,0-20-32,0 19 64,0-19-384,20 0 0,-1 0-97,0 0-191,3-19-97,-3-1 0,20 0-224,-18 0 32,-1 0 481,-1 0 63,-19 20 257,0 0 224,0 0 545,0 0 512,0 20-288,0 0-97,-19 0 161,19 0-160,-20 0-513,20 19-320,0-19-1121,0 0-2306</inkml:trace>
  <inkml:trace contextRef="#ctx0" brushRef="#br0" timeOffset="46418.655">20457 7229 10377,'0'-39'993,"0"39"417,0 0-385,0 0 0,0 20 384,0-1-160,-20 1-192,20 40-160,-21-21-96,21 1-257,-19 20-256,19-1-191,-20-19-33,20 0 0,-19-20 32,19 0-609,0-1-544,0-19-512,0 0-1058,0 0-1248,0 0-1955</inkml:trace>
  <inkml:trace contextRef="#ctx0" brushRef="#br0" timeOffset="46775.6755">20495 7547 12748,'0'20'0,"0"-20"448,0 0 577,0 20 96,22-20-320,-22 0-353,19 0-160,1 20-159,20-40-33,-20 20-224,-1 0-129,0-20 1,3 0 96,-3 0 32,-19 0 192,19 20-64,-19-19 64,0-1 0,-19 20 64,19-20 64,-19 20 257,19 0-65,-22 20 32,3 0 161,0-1 64,-1 1 191,-1 20 354,2-20-450,-1 20-223,1-21-353,19 1 64,0 0-288,0 0-256,0-20-161,19 0-672,1 0-320,-1 0-801,2 0-1858</inkml:trace>
  <inkml:trace contextRef="#ctx0" brushRef="#br0" timeOffset="47108.6945">20854 7488 14253,'0'19'480,"0"-19"577,0 20 321,-19 20-33,19-20-64,-22 0-608,3 0-161,19-1-576,-19 1 96,19 0-256,0 0-288,0-20-289,19 0-64,0-20 545,3 0-161,16 0 97,-18 1 256,20-1 96,-20 0 32,-1 0 32,3 20 32,-22 0 224,0 0 257,0 0 63,0 20-127,0 0-65,0 0-224,0-1-96,0 1-96,-22 0-224,22 0-769,0-20-993,0 20-2722</inkml:trace>
  <inkml:trace contextRef="#ctx0" brushRef="#br0" timeOffset="47392.7108">21468 7130 14125,'0'20'673,"-19"20"-513,0-1 1281,-1 1 641,-1 20-384,-18-1-353,-2 21-608,3-21-257,18 1-224,-1-20-288,2-21 128,19 21-544,0-20-513,19-20-352,-19 20-513,21-20-1057,-21 0-2434</inkml:trace>
  <inkml:trace contextRef="#ctx0" brushRef="#br0" timeOffset="47538.7191">21211 7527 13516,'-20'0'513,"20"0"960,0 0-1217,0 0 321,0 0-33,0 20-511,20-20-418,-1 0-1665,2 0-3139</inkml:trace>
  <inkml:trace contextRef="#ctx0" brushRef="#br0" timeOffset="47781.733">21649 7210 16559,'-41'59'0,"21"1"769,1-1 576,-2 1 65,-18-1-129,-2 21-801,3-21-384,-3-19 0,22 0-320,-1 0-609,20-21-448,0-19-801,0 0-1826,0 0-2658</inkml:trace>
  <inkml:trace contextRef="#ctx0" brushRef="#br0" timeOffset="47950.7427">21548 7527 15566,'0'20'-160,"0"-20"288,0 0 769,0 20 64,0 0-417,21-20-447,-21 20-258,19 0-992,1-20-2242</inkml:trace>
  <inkml:trace contextRef="#ctx0" brushRef="#br0" timeOffset="48176.7556">21906 7488 9609,'-40'19'7367,"20"1"-6823,-19 20 1026,-21 20 351,0-21 257,0 21-384,2-1-545,-2 1-960,0 0-1,21-1-384,-1-39 160,20 0-320,20 0-801,0-20-1025,0 0 160,20-20-128,-1 0-3427</inkml:trace>
  <inkml:trace contextRef="#ctx0" brushRef="#br0" timeOffset="48383.7674">22044 7607 19154,'0'20'-1762,"0"-20"-544,0 19-2755</inkml:trace>
  <inkml:trace contextRef="#ctx0" brushRef="#br0" timeOffset="48494.7738">22065 7766 12908,'-21'39'2018,"2"-19"-3940,19-20-3235</inkml:trace>
  <inkml:trace contextRef="#ctx0" brushRef="#br1" timeOffset="58091.3227">18829 8381 8872,'0'-20'801,"0"20"1377,0 20-321,-19-20-351,19 40-33,-20 0-480,20-1-160,-21 1-256,1 0-65,1 19-288,0-19 193,-3-1-289,3 1 224,0-19-512,19-2 320,0-19-256,0 20-577,0-20-255,0 0-226,0-20-831,0 1-1731</inkml:trace>
  <inkml:trace contextRef="#ctx0" brushRef="#br1" timeOffset="58323.3359">18769 8441 10634,'0'-20'608,"0"20"1891,0 0-706,21 0-383,-21 0-65,20 0-512,18 0-225,3 0-223,19-20-129,-21 20-64,21 0-256,-21 0 224,1-20-544,-20 20-225,-1 0-544,0 0-513,-19 20-1569,0-20-2850</inkml:trace>
  <inkml:trace contextRef="#ctx0" brushRef="#br1" timeOffset="58513.3468">18829 8560 11082,'-19'20'609,"19"-20"287,0 0 1539,19 0-674,0 0-351,22 0-770,-22 0-544,41-20 193,-21 20-65,2-20-192,-22 20-160,20 0 32,-18 0-385,-21 0-576,0 0-800,0 20-2019</inkml:trace>
  <inkml:trace contextRef="#ctx0" brushRef="#br1" timeOffset="58717.3585">18689 8779 10185,'-19'19'737,"38"1"928,-19-20 1122,22 0-1249,16 0-417,-18-20-641,21 20-288,19 0-160,-2-19-64,-18 19-64,-1-21-865,2 21-865,-2 0-1921,-20 0-2531</inkml:trace>
  <inkml:trace contextRef="#ctx0" brushRef="#br1" timeOffset="59034.3766">19623 8223 9320,'0'-21'2114,"-19"2"-416,-2 19 480,1 19-705,1 2 1,-22-2-321,22 21-545,-20-1 449,18 21-288,-18 0 96,20-1-64,-3 1-257,3-21-255,0 22-161,19-3-64,0-18-128,0 0-129,19-20-799,-19 20-258,19-20 1,3-20-769,-3 20-512,0-20-2275</inkml:trace>
  <inkml:trace contextRef="#ctx0" brushRef="#br1" timeOffset="59289.3912">19703 8441 15534,'0'20'-320,"0"-20"832,0 19 1090,0 1-161,0 20-224,-19 0-448,19-1-224,0-19-161,-22 20-128,22-1-384,0-18 32,0-2-448,0-19-385,0 21-513,0-21-928,22-21-2178</inkml:trace>
  <inkml:trace contextRef="#ctx0" brushRef="#br1" timeOffset="59542.4057">19980 8401 15022,'-39'40'32,"-1"-20"1473,20-1 449,-21 21-320,3-20-193,18 20-480,-1-21-256,2 1-257,19 0-128,0 1-160,19-2 129,2-19-385,-1 0 64,-1 0-609,22 0-544,-22 0-321,20 0-640,-18 0-1025,-1 0-2498</inkml:trace>
  <inkml:trace contextRef="#ctx0" brushRef="#br1" timeOffset="60120.4387">19999 8639 11402,'22'-20'801,"-22"20"1441,19 0-352,-19-20-705,19 20-128,1 20-544,-20-20 127,21 0-223,-21 20 223,0 1-384,0-2 129,0 1 63,0-1 1,-21 2 127,1-21-95,20 19-97,-19 2-64,0-2 129,-3-19-257,22 0-128,0 20-32,0-20-64,0 0-64,22 0 64,-22 20-641,19-20-736,20 0-257,-18 0-736,-1 0-2531</inkml:trace>
  <inkml:trace contextRef="#ctx0" brushRef="#br1" timeOffset="60279.4478">20259 8838 11883,'0'20'1345,"0"0"128,0 0 1058,-21-1-385,1 1-481,1 0-672,0 20-224,-3-20-673,3-1-96,0 1-416,-1-20-897,-1 20-1250,21-20-4387</inkml:trace>
  <inkml:trace contextRef="#ctx0" brushRef="#br1" timeOffset="62129.5536">20476 8540 5797,'19'-20'1345,"-19"20"1314,0 0-353,0 0-705,0 0-896,0 0 256,0 20 0,0 20-32,0-21-96,0 21-97,0 0 33,-19-1-192,19 1-417,0-19 64,0-2 0,0 1-64,0-20-96,0 20 193,0-20 31,-19 0-96,19-20-384,0 0 128,0 1 0,0-2 32,0 2 0,0-2-64,0-18-97,0-1 129,0 20-64,0-19 160,19 19-96,-19 0-96,0 0 160,19 0 0,-19 20-32,0 0 160,22 0-64,-22 0-32,19 0 128,1 20-31,-20 0-1,19 0 64,2-20-128,-1 20 96,-1-1-256,0-19 128,3 0-32,-3 20 0,-19-20-64,19 0-64,-19-20 32,20 20-96,1 0-1,-21 0 97,20 0-32,-20-19 160,0 19-320,19 0 416,-19-20-288,19 20 192,-19-20-64,22 20 32,-3-20-32,-19 20 32,19 0-32,1-20 32,-20 20 32,0 0-32,21-20 32,-21 20 64,0 0-192,0 0 128,0 0-64,19 0 96,-19 0-128,0-19 160,20 19-128,-20 0 64,0 0 160,0 0-384,0 0 192,0-20 0,0 20 0,0 0 0,0 0 0,0 0 64,0 0 64,0 0-320,0 0 192,0 0 0,0 0-32,0 0 64,0 0-32,0 0-32,0 0 0,0 0 192,0 0-192,0 0-96,0 0 384,0 20-288,0-20 288,0 19 33,0 1 223,0 0-160,0 20 225,-20-1 192,20 1-161,0 0-95,0-1-193,0 1-128,0-19-64,-19-2-64,19 1 1,0-20-65,0 20-129,0-20-671,0 0-161,0 0-256,0 0-545,0 0-1281,0 0-3651</inkml:trace>
  <inkml:trace contextRef="#ctx0" brushRef="#br1" timeOffset="62474.5734">21131 8302 12363,'41'0'1153,"-22"0"64,1 19 929,-1 2-416,2 18 192,-1 1-385,-1 0-319,-19 19-65,0 1-513,-19 20-63,-1-22-417,-20 22 64,20-20-32,-20-20-64,1-1 33,19 1-257,1-20-673,19-20-448,-21 20-609,21-20-416,0 0-1378,0-20-6501</inkml:trace>
  <inkml:trace contextRef="#ctx0" brushRef="#br1" timeOffset="62774.5905">21468 8639 16559,'0'0'1506,"0"0"-642,0 0 994,22 0-416,-3 0-225,0 0-513,1 0-383,20-20-353,-20 20 64,21 0-192,-22 0-1026,20 0-383,-18 0-705,-21 0-1666,0 0-5637</inkml:trace>
  <inkml:trace contextRef="#ctx0" brushRef="#br1" timeOffset="62936.5998">21468 8739 16047,'0'19'448,"0"-19"1570,22 21 32,-3-21-673,0 0-512,22 0-288,-2 0-545,-20 0-32,22 0-385,-2 0-992,-18 0-1634</inkml:trace>
  <inkml:trace contextRef="#ctx0" brushRef="#br1" timeOffset="63735.6455">22123 8520 10570,'0'-20'928,"0"20"1603,0-20-898,0 20-672,0 20-224,0 0 64,22 0-257,-22 20 161,0-1-257,0 2-127,0-2-161,0 1-96,-22 0-32,22-1-32,0-19 192,-19-20-128,19 0 224,0-20-288,0 0 32,0-20 97,0 0-226,0 21 33,19-41 32,3 20 64,-3 1-448,0-1 128,22 0-1,-2 21 225,-20-1-96,3 20 0,16 0 160,-18 20 64,-20-1-32,21 21 64,-21 20 160,0-21-320,-21 21 353,1-21-193,1 1 512,-22 0-415,22-20 191,-20 0-384,-2 0 96,3-20-96,16 0-256,3 0-193,0-20-415,19 20-706,0-20-1217,0 0-2498</inkml:trace>
  <inkml:trace contextRef="#ctx0" brushRef="#br1" timeOffset="64017.6616">22879 8202 13612,'0'0'129,"-21"0"1312,1 21 321,-18 18 159,-3 1-287,2 19-97,-1 1-416,1 19 97,-2 1-33,2 0-160,-1-22-513,1 22-288,39-20-63,-20-1-226,20 1 33,20-20-800,-20-21-770,19 21-736,1-40-737,1 21-3363</inkml:trace>
  <inkml:trace contextRef="#ctx0" brushRef="#br1" timeOffset="65725.7593">22838 8500 10377,'0'-20'769,"0"20"1954,0 0-898,0 0-672,0 20 97,20 0-514,-20 20 1,0-1-192,0 1-129,-20 0-192,1-1-288,19 1 160,-19 0-224,19-20-448,-22 0-642,22-20-639,0 0-1539,22 0-736</inkml:trace>
  <inkml:trace contextRef="#ctx0" brushRef="#br1" timeOffset="65972.7735">23096 8500 12780,'0'0'1025,"-19"0"-481,-1 20 1442,1 0-481,-22 0-127,22 0-353,-22 19-225,22-19 1,0 1-160,-1-2-257,20 1-480,0-20 224,0 19-288,20-19 128,-1 21-32,0-2-481,3-19-383,-3 21-354,20-21-511,-18 19-1474,-2-19-2050</inkml:trace>
  <inkml:trace contextRef="#ctx0" brushRef="#br1" timeOffset="66438.8001">23137 8758 7046,'0'0'2018,"0"0"737,0 0 576,0 0-1249,-19 0-897,19 21-192,0-2-128,0 1 0,-22 0-449,22 0-128,0 0-192,0 0-64,-19-20-96,19 19-737,0-19-608,0 20-961,0-20-2274</inkml:trace>
  <inkml:trace contextRef="#ctx0" brushRef="#br1" timeOffset="66655.8125">23274 8917 9929,'0'0'929,"0"20"993,0 0 1185,0-20-961,-19 40-609,0-20-576,-1-1 64,1 1-641,-2 0-95,1-20-354,20 21-191,-19-21-577,19 0-448,0 0-1601,0-21-3621</inkml:trace>
  <inkml:trace contextRef="#ctx0" brushRef="#br1" timeOffset="67145.8406">23712 8679 9801,'20'-19'1601,"-20"-2"1474,0 21-865,0-20-608,0 20-737,-20 0-97,20 0 1,-40 0 96,20 20 96,-18 1 64,-3-2 160,22 20 64,-22-18-704,21 19-161,1-1-384,19-19 96,0 0 96,19 0-224,22 0-833,-2-1-544,21-19-833,0 0-320,-21 0-2499</inkml:trace>
  <inkml:trace contextRef="#ctx0" brushRef="#br1" timeOffset="67536.8629">24009 8421 14733,'60'-20'65,"-41"20"2401,3 0-512,16 0-129,-18 20 33,-20 20-320,21-1-225,-21 21-448,-21-1 0,21 1-737,-39 19 64,-2 1-32,3-1-224,-22 1-352,21-21-834,-2 1-1120,2-40-1570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139.80444" units="1/in"/>
          <inkml:channelProperty channel="Y" name="resolution" value="4978.27393" units="1/in"/>
          <inkml:channelProperty channel="F" name="resolution" value="0" units="1/dev"/>
        </inkml:channelProperties>
      </inkml:inkSource>
      <inkml:timestamp xml:id="ts0" timeString="2012-01-27T04:03:29.4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12635 3535 6053,'41'-20'1538,"-22"20"1633,1 0-1570,-20-20 65,19 40-353,-19-20-160,21 20-288,-21-20-224,0 20-225,0-1-96,-21 2 33,2-2-129,-1 1-128,1-20 96,-2 0-96,1 0 224,1 0-352,0 0 129,-3-20-1,22 1-96,0-2-96,0 2-1,22-1 1,-3-20-64,0 21 192,1 19-384,1-21 448,-2 21-384,-19 21 320,20-21-224,-1 19 256,-19 21 128,0-20 0,0 20 32,-19-21-128,19 1 353,-20 20-161,1-40-128,-2 20 160,1-20-63,1 20-65,-22-20 160,22-20-352,19 20 192,-20-20-320,1 0 192,19 0-288,19-19 96,-19 18 192,39-18-288,-17 19 160,16 0-32,3 1-32,-22 19 63,1 0 1,-1 0-32,2 19 96,-21 21 96,20-20 33,-20 20 31,-20-21 64,20 21 96,-21-20-160,2 0 161,-1 0-1,-20-20-64,1 0-64,20 0-31,-22 0 95,21-20-288,1 0 192,0 0-352,19 0 96,0 0 0,19-20-129,20 21 161,-20-21-32,22 20 0,-22 1 96,22-2-96,-22 21-32,1 0-128,-1 21 384,-19-2-160,21 21 128,-21-20 32,0 20 128,-21-1-224,2-19 224,19 0-256,-20 0 161,-20 0 63,20-20-32,1 0-64,-22 0 0,22-20-64,-1 0-64,20 0-64,0 0-64,0 0 32,20 1-192,-1-2 384,3-18-352,16 39 127,-18-20 1,1 20 32,-21 20 96,19-20 192,-19 20-288,20 20 257,-20-21-1,0 1-160,-20-20 160,20 20 192,-19-20-96,-2 20-192,21-20 65,-20 0 127,1 0-288,0 0 128,19-20 96,0 20-288,0-20-160,19 20-97,0-20 257,1 1 32,1-2 32,-2 21-64,1 0 160,-20 0-256,19 21 224,-19-2 160,0 1-128,-19-20 289,19 20-65,-20-20 96,1 20 1,-2-20 127,21 0-352,-20-20 32,1 20 33,19-20-289,0 0-385,0 20-223,0-19-578,0 19-639,19-21 287,-19 21-320,20 0 417,-20 21 640,21-21 609,-21 19 288,0 1 448,0-20 449,0 20 96,0-20-64,-21 0 32,21 0 32,0 0-160,0 20-353,-20-20-127,20 0-225,0 0-96,-19 0-64,19 0-417,0 0-1825,19 0-1121,-19 0-3043</inkml:trace>
  <inkml:trace contextRef="#ctx0" brushRef="#br0" timeOffset="676.0386">12597 4032 6886,'0'-21'1570,"0"21"1312,0 0-736,0 0-576,0 0-1,0 0-864,0 21 288,19-2 96,-19 1 32,0 39-192,0-19-64,0 39-193,-19 1-287,-3 20 31,22-1-288,-19 0-32,-1 1-32,20-22 32,0 2-128,-19-40 160,19 20 65,0-41-65,0 1-256,0 1 416,0-21-769,0 0-255,0-21-834,0 1 321,0 1-1538,0-21-2562</inkml:trace>
  <inkml:trace contextRef="#ctx0" brushRef="#br0" timeOffset="1183.0676">12438 4270 7174,'-20'20'769,"20"-20"1281,0 0-384,0 0 576,0-20-417,20 20-1408,-20-21-129,0 21 64,19-19 193,0-1-1,-19 0 65,22 0-64,-22 1-33,19-2 65,-19 2-1,0 19-224,19-20-31,-19 20 255,20 0-95,-1 20-129,22-20 161,-22 19 223,1 2-383,20-2 159,-40 1 97,20 20-257,-1-21-320,-19 2 128,0-1 32,21-20-320,-21 20-608,0-1-1346,0-19-1282,20 0-3138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E8243-AA86-0640-911F-0E19CF5117B5}" type="datetimeFigureOut">
              <a:rPr lang="en-US" smtClean="0"/>
              <a:t>3/27/15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E08123-B9BA-D349-ACE9-79FFDC8ABD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0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2^112*56</a:t>
            </a:r>
            <a:r>
              <a:rPr lang="en-US" baseline="0" dirty="0" smtClean="0"/>
              <a:t> + 2^56*56</a:t>
            </a:r>
          </a:p>
          <a:p>
            <a:r>
              <a:rPr lang="en-US" baseline="0" dirty="0" smtClean="0"/>
              <a:t>56 = 2^6</a:t>
            </a:r>
          </a:p>
          <a:p>
            <a:r>
              <a:rPr lang="en-US" dirty="0" smtClean="0"/>
              <a:t>Ek1 Ek2 Ek1</a:t>
            </a:r>
          </a:p>
          <a:p>
            <a:r>
              <a:rPr lang="en-US" dirty="0" smtClean="0"/>
              <a:t>2^56*2^56</a:t>
            </a:r>
            <a:r>
              <a:rPr lang="en-US" baseline="0" dirty="0" smtClean="0"/>
              <a:t> = 2^112</a:t>
            </a:r>
            <a:endParaRPr lang="en-US" dirty="0" smtClean="0"/>
          </a:p>
          <a:p>
            <a:r>
              <a:rPr lang="en-US" dirty="0" smtClean="0"/>
              <a:t>Ek1</a:t>
            </a:r>
            <a:r>
              <a:rPr lang="en-US" baseline="0" dirty="0" smtClean="0"/>
              <a:t> Dk2 Ek1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44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13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5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060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4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88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44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18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4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36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97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D8C73-D83A-B748-8390-B681A8AF8F33}" type="datetimeFigureOut">
              <a:rPr lang="en-US" smtClean="0"/>
              <a:t>3/27/15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49263-D6EC-0143-9F4C-807C9B9AB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44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1.xml"/><Relationship Id="rId3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ustomXml" Target="../ink/ink2.xml"/><Relationship Id="rId3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981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Triple 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63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 Review</a:t>
            </a:r>
          </a:p>
          <a:p>
            <a:r>
              <a:rPr lang="en-US" dirty="0" smtClean="0"/>
              <a:t>Improve DES</a:t>
            </a:r>
          </a:p>
          <a:p>
            <a:pPr lvl="1"/>
            <a:r>
              <a:rPr lang="en-US" dirty="0" smtClean="0"/>
              <a:t>2DES</a:t>
            </a:r>
          </a:p>
          <a:p>
            <a:pPr lvl="1"/>
            <a:r>
              <a:rPr lang="en-US" dirty="0" smtClean="0"/>
              <a:t>3DES wrong</a:t>
            </a:r>
          </a:p>
          <a:p>
            <a:pPr lvl="1"/>
            <a:r>
              <a:rPr lang="en-US" dirty="0" smtClean="0"/>
              <a:t>3DES 3key</a:t>
            </a:r>
          </a:p>
          <a:p>
            <a:pPr lvl="1"/>
            <a:r>
              <a:rPr lang="en-US" dirty="0" smtClean="0"/>
              <a:t>3DES 2key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6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796CF003-8A65-2A4A-B06F-7C155D4D74C2}" type="slidenum">
              <a:rPr lang="en-US" smtClean="0">
                <a:latin typeface="Times New Roman" charset="0"/>
              </a:rPr>
              <a:pPr/>
              <a:t>3</a:t>
            </a:fld>
            <a:endParaRPr lang="en-US" smtClean="0">
              <a:latin typeface="Times New Roman" charset="0"/>
            </a:endParaRPr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263525" y="152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339725" y="152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L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1804988" y="152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R</a:t>
            </a:r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1752600" y="152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7" name="Line 6"/>
          <p:cNvSpPr>
            <a:spLocks noChangeShapeType="1"/>
          </p:cNvSpPr>
          <p:nvPr/>
        </p:nvSpPr>
        <p:spPr bwMode="auto">
          <a:xfrm>
            <a:off x="1981200" y="609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88" name="Rectangle 7"/>
          <p:cNvSpPr>
            <a:spLocks noChangeArrowheads="1"/>
          </p:cNvSpPr>
          <p:nvPr/>
        </p:nvSpPr>
        <p:spPr bwMode="auto">
          <a:xfrm>
            <a:off x="1420813" y="1322388"/>
            <a:ext cx="1017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expand</a:t>
            </a:r>
            <a:endParaRPr lang="en-US"/>
          </a:p>
        </p:txBody>
      </p:sp>
      <p:sp>
        <p:nvSpPr>
          <p:cNvPr id="71689" name="Rectangle 8"/>
          <p:cNvSpPr>
            <a:spLocks noChangeArrowheads="1"/>
          </p:cNvSpPr>
          <p:nvPr/>
        </p:nvSpPr>
        <p:spPr bwMode="auto">
          <a:xfrm>
            <a:off x="5673725" y="1295400"/>
            <a:ext cx="11430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0" name="Rectangle 9"/>
          <p:cNvSpPr>
            <a:spLocks noChangeArrowheads="1"/>
          </p:cNvSpPr>
          <p:nvPr/>
        </p:nvSpPr>
        <p:spPr bwMode="auto">
          <a:xfrm>
            <a:off x="5886450" y="13462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shift</a:t>
            </a:r>
          </a:p>
        </p:txBody>
      </p:sp>
      <p:sp>
        <p:nvSpPr>
          <p:cNvPr id="71691" name="Rectangle 10"/>
          <p:cNvSpPr>
            <a:spLocks noChangeArrowheads="1"/>
          </p:cNvSpPr>
          <p:nvPr/>
        </p:nvSpPr>
        <p:spPr bwMode="auto">
          <a:xfrm>
            <a:off x="3844925" y="1295400"/>
            <a:ext cx="11430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2" name="Rectangle 11"/>
          <p:cNvSpPr>
            <a:spLocks noChangeArrowheads="1"/>
          </p:cNvSpPr>
          <p:nvPr/>
        </p:nvSpPr>
        <p:spPr bwMode="auto">
          <a:xfrm>
            <a:off x="4038600" y="1346200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shift</a:t>
            </a:r>
            <a:endParaRPr lang="en-US">
              <a:latin typeface="Times-Roman" charset="0"/>
            </a:endParaRPr>
          </a:p>
        </p:txBody>
      </p:sp>
      <p:sp>
        <p:nvSpPr>
          <p:cNvPr id="71693" name="Rectangle 12"/>
          <p:cNvSpPr>
            <a:spLocks noChangeArrowheads="1"/>
          </p:cNvSpPr>
          <p:nvPr/>
        </p:nvSpPr>
        <p:spPr bwMode="auto">
          <a:xfrm>
            <a:off x="4979988" y="76200"/>
            <a:ext cx="65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key</a:t>
            </a:r>
          </a:p>
        </p:txBody>
      </p:sp>
      <p:sp>
        <p:nvSpPr>
          <p:cNvPr id="71694" name="Rectangle 13"/>
          <p:cNvSpPr>
            <a:spLocks noChangeArrowheads="1"/>
          </p:cNvSpPr>
          <p:nvPr/>
        </p:nvSpPr>
        <p:spPr bwMode="auto">
          <a:xfrm>
            <a:off x="4191000" y="76200"/>
            <a:ext cx="23622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5" name="Rectangle 14"/>
          <p:cNvSpPr>
            <a:spLocks noChangeArrowheads="1"/>
          </p:cNvSpPr>
          <p:nvPr/>
        </p:nvSpPr>
        <p:spPr bwMode="auto">
          <a:xfrm>
            <a:off x="4999038" y="5751513"/>
            <a:ext cx="658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key</a:t>
            </a:r>
          </a:p>
        </p:txBody>
      </p:sp>
      <p:sp>
        <p:nvSpPr>
          <p:cNvPr id="71696" name="Rectangle 15"/>
          <p:cNvSpPr>
            <a:spLocks noChangeArrowheads="1"/>
          </p:cNvSpPr>
          <p:nvPr/>
        </p:nvSpPr>
        <p:spPr bwMode="auto">
          <a:xfrm>
            <a:off x="4191000" y="5715000"/>
            <a:ext cx="23622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7" name="Rectangle 16"/>
          <p:cNvSpPr>
            <a:spLocks noChangeArrowheads="1"/>
          </p:cNvSpPr>
          <p:nvPr/>
        </p:nvSpPr>
        <p:spPr bwMode="auto">
          <a:xfrm>
            <a:off x="1482725" y="4267200"/>
            <a:ext cx="1031875" cy="381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698" name="Rectangle 17"/>
          <p:cNvSpPr>
            <a:spLocks noChangeArrowheads="1"/>
          </p:cNvSpPr>
          <p:nvPr/>
        </p:nvSpPr>
        <p:spPr bwMode="auto">
          <a:xfrm>
            <a:off x="1492250" y="3214688"/>
            <a:ext cx="1022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-Roman" charset="0"/>
              </a:rPr>
              <a:t>S-boxes</a:t>
            </a:r>
            <a:endParaRPr lang="en-US"/>
          </a:p>
        </p:txBody>
      </p:sp>
      <p:sp>
        <p:nvSpPr>
          <p:cNvPr id="71699" name="Rectangle 18"/>
          <p:cNvSpPr>
            <a:spLocks noChangeArrowheads="1"/>
          </p:cNvSpPr>
          <p:nvPr/>
        </p:nvSpPr>
        <p:spPr bwMode="auto">
          <a:xfrm>
            <a:off x="4724400" y="2465388"/>
            <a:ext cx="1285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-Roman" charset="0"/>
              </a:rPr>
              <a:t>compress</a:t>
            </a:r>
          </a:p>
        </p:txBody>
      </p:sp>
      <p:sp>
        <p:nvSpPr>
          <p:cNvPr id="71700" name="Line 19"/>
          <p:cNvSpPr>
            <a:spLocks noChangeShapeType="1"/>
          </p:cNvSpPr>
          <p:nvPr/>
        </p:nvSpPr>
        <p:spPr bwMode="auto">
          <a:xfrm>
            <a:off x="4835525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1" name="Line 20"/>
          <p:cNvSpPr>
            <a:spLocks noChangeShapeType="1"/>
          </p:cNvSpPr>
          <p:nvPr/>
        </p:nvSpPr>
        <p:spPr bwMode="auto">
          <a:xfrm>
            <a:off x="5902325" y="609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2" name="Line 21"/>
          <p:cNvSpPr>
            <a:spLocks noChangeShapeType="1"/>
          </p:cNvSpPr>
          <p:nvPr/>
        </p:nvSpPr>
        <p:spPr bwMode="auto">
          <a:xfrm>
            <a:off x="4835525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3" name="Line 22"/>
          <p:cNvSpPr>
            <a:spLocks noChangeShapeType="1"/>
          </p:cNvSpPr>
          <p:nvPr/>
        </p:nvSpPr>
        <p:spPr bwMode="auto">
          <a:xfrm>
            <a:off x="5902325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4" name="Line 23"/>
          <p:cNvSpPr>
            <a:spLocks noChangeShapeType="1"/>
          </p:cNvSpPr>
          <p:nvPr/>
        </p:nvSpPr>
        <p:spPr bwMode="auto">
          <a:xfrm flipH="1">
            <a:off x="2103438" y="2514600"/>
            <a:ext cx="2468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5" name="Line 24"/>
          <p:cNvSpPr>
            <a:spLocks noChangeShapeType="1"/>
          </p:cNvSpPr>
          <p:nvPr/>
        </p:nvSpPr>
        <p:spPr bwMode="auto">
          <a:xfrm>
            <a:off x="1981200" y="1752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6" name="Line 25"/>
          <p:cNvSpPr>
            <a:spLocks noChangeShapeType="1"/>
          </p:cNvSpPr>
          <p:nvPr/>
        </p:nvSpPr>
        <p:spPr bwMode="auto">
          <a:xfrm flipH="1">
            <a:off x="1981200" y="5410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7" name="Rectangle 26"/>
          <p:cNvSpPr>
            <a:spLocks noChangeArrowheads="1"/>
          </p:cNvSpPr>
          <p:nvPr/>
        </p:nvSpPr>
        <p:spPr bwMode="auto">
          <a:xfrm>
            <a:off x="263525" y="5867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8" name="Rectangle 27"/>
          <p:cNvSpPr>
            <a:spLocks noChangeArrowheads="1"/>
          </p:cNvSpPr>
          <p:nvPr/>
        </p:nvSpPr>
        <p:spPr bwMode="auto">
          <a:xfrm>
            <a:off x="339725" y="58674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L</a:t>
            </a:r>
          </a:p>
        </p:txBody>
      </p:sp>
      <p:sp>
        <p:nvSpPr>
          <p:cNvPr id="71709" name="Rectangle 28"/>
          <p:cNvSpPr>
            <a:spLocks noChangeArrowheads="1"/>
          </p:cNvSpPr>
          <p:nvPr/>
        </p:nvSpPr>
        <p:spPr bwMode="auto">
          <a:xfrm>
            <a:off x="1804988" y="5867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R</a:t>
            </a:r>
          </a:p>
        </p:txBody>
      </p:sp>
      <p:sp>
        <p:nvSpPr>
          <p:cNvPr id="71710" name="Rectangle 29"/>
          <p:cNvSpPr>
            <a:spLocks noChangeArrowheads="1"/>
          </p:cNvSpPr>
          <p:nvPr/>
        </p:nvSpPr>
        <p:spPr bwMode="auto">
          <a:xfrm>
            <a:off x="1752600" y="5867400"/>
            <a:ext cx="457200" cy="4572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1" name="Line 30"/>
          <p:cNvSpPr>
            <a:spLocks noChangeShapeType="1"/>
          </p:cNvSpPr>
          <p:nvPr/>
        </p:nvSpPr>
        <p:spPr bwMode="auto">
          <a:xfrm>
            <a:off x="492125" y="609600"/>
            <a:ext cx="727075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2" name="Line 31"/>
          <p:cNvSpPr>
            <a:spLocks noChangeShapeType="1"/>
          </p:cNvSpPr>
          <p:nvPr/>
        </p:nvSpPr>
        <p:spPr bwMode="auto">
          <a:xfrm>
            <a:off x="1219200" y="5257800"/>
            <a:ext cx="650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3" name="Line 32"/>
          <p:cNvSpPr>
            <a:spLocks noChangeShapeType="1"/>
          </p:cNvSpPr>
          <p:nvPr/>
        </p:nvSpPr>
        <p:spPr bwMode="auto">
          <a:xfrm flipH="1">
            <a:off x="1143000" y="838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4" name="Line 33"/>
          <p:cNvSpPr>
            <a:spLocks noChangeShapeType="1"/>
          </p:cNvSpPr>
          <p:nvPr/>
        </p:nvSpPr>
        <p:spPr bwMode="auto">
          <a:xfrm flipH="1">
            <a:off x="492125" y="838200"/>
            <a:ext cx="650875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5" name="Line 34"/>
          <p:cNvSpPr>
            <a:spLocks noChangeShapeType="1"/>
          </p:cNvSpPr>
          <p:nvPr/>
        </p:nvSpPr>
        <p:spPr bwMode="auto">
          <a:xfrm>
            <a:off x="4378325" y="1828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6" name="Line 35"/>
          <p:cNvSpPr>
            <a:spLocks noChangeShapeType="1"/>
          </p:cNvSpPr>
          <p:nvPr/>
        </p:nvSpPr>
        <p:spPr bwMode="auto">
          <a:xfrm>
            <a:off x="6359525" y="1828800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17" name="Rectangle 36"/>
          <p:cNvSpPr>
            <a:spLocks noChangeArrowheads="1"/>
          </p:cNvSpPr>
          <p:nvPr/>
        </p:nvSpPr>
        <p:spPr bwMode="auto">
          <a:xfrm>
            <a:off x="6400800" y="33639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18" name="Rectangle 37"/>
          <p:cNvSpPr>
            <a:spLocks noChangeArrowheads="1"/>
          </p:cNvSpPr>
          <p:nvPr/>
        </p:nvSpPr>
        <p:spPr bwMode="auto">
          <a:xfrm>
            <a:off x="3886200" y="33639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19" name="Rectangle 38"/>
          <p:cNvSpPr>
            <a:spLocks noChangeArrowheads="1"/>
          </p:cNvSpPr>
          <p:nvPr/>
        </p:nvSpPr>
        <p:spPr bwMode="auto">
          <a:xfrm>
            <a:off x="5943600" y="685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0" name="Rectangle 39"/>
          <p:cNvSpPr>
            <a:spLocks noChangeArrowheads="1"/>
          </p:cNvSpPr>
          <p:nvPr/>
        </p:nvSpPr>
        <p:spPr bwMode="auto">
          <a:xfrm>
            <a:off x="4343400" y="685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1" name="Rectangle 40"/>
          <p:cNvSpPr>
            <a:spLocks noChangeArrowheads="1"/>
          </p:cNvSpPr>
          <p:nvPr/>
        </p:nvSpPr>
        <p:spPr bwMode="auto">
          <a:xfrm>
            <a:off x="5410200" y="17637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2" name="Rectangle 41"/>
          <p:cNvSpPr>
            <a:spLocks noChangeArrowheads="1"/>
          </p:cNvSpPr>
          <p:nvPr/>
        </p:nvSpPr>
        <p:spPr bwMode="auto">
          <a:xfrm>
            <a:off x="4835525" y="17637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28</a:t>
            </a:r>
          </a:p>
        </p:txBody>
      </p:sp>
      <p:sp>
        <p:nvSpPr>
          <p:cNvPr id="71723" name="Rectangle 42"/>
          <p:cNvSpPr>
            <a:spLocks noChangeArrowheads="1"/>
          </p:cNvSpPr>
          <p:nvPr/>
        </p:nvSpPr>
        <p:spPr bwMode="auto">
          <a:xfrm>
            <a:off x="3087688" y="25146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24" name="Rectangle 43"/>
          <p:cNvSpPr>
            <a:spLocks noChangeArrowheads="1"/>
          </p:cNvSpPr>
          <p:nvPr/>
        </p:nvSpPr>
        <p:spPr bwMode="auto">
          <a:xfrm>
            <a:off x="2016125" y="6096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5" name="Rectangle 44"/>
          <p:cNvSpPr>
            <a:spLocks noChangeArrowheads="1"/>
          </p:cNvSpPr>
          <p:nvPr/>
        </p:nvSpPr>
        <p:spPr bwMode="auto">
          <a:xfrm>
            <a:off x="2020888" y="17526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26" name="Rectangle 45"/>
          <p:cNvSpPr>
            <a:spLocks noChangeArrowheads="1"/>
          </p:cNvSpPr>
          <p:nvPr/>
        </p:nvSpPr>
        <p:spPr bwMode="auto">
          <a:xfrm>
            <a:off x="2057400" y="3733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7" name="Rectangle 46"/>
          <p:cNvSpPr>
            <a:spLocks noChangeArrowheads="1"/>
          </p:cNvSpPr>
          <p:nvPr/>
        </p:nvSpPr>
        <p:spPr bwMode="auto">
          <a:xfrm>
            <a:off x="2057400" y="54102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8" name="Rectangle 47"/>
          <p:cNvSpPr>
            <a:spLocks noChangeArrowheads="1"/>
          </p:cNvSpPr>
          <p:nvPr/>
        </p:nvSpPr>
        <p:spPr bwMode="auto">
          <a:xfrm>
            <a:off x="152400" y="18288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29" name="Rectangle 48"/>
          <p:cNvSpPr>
            <a:spLocks noChangeArrowheads="1"/>
          </p:cNvSpPr>
          <p:nvPr/>
        </p:nvSpPr>
        <p:spPr bwMode="auto">
          <a:xfrm>
            <a:off x="152400" y="4419600"/>
            <a:ext cx="493713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30" name="Rectangle 49"/>
          <p:cNvSpPr>
            <a:spLocks noChangeArrowheads="1"/>
          </p:cNvSpPr>
          <p:nvPr/>
        </p:nvSpPr>
        <p:spPr bwMode="auto">
          <a:xfrm>
            <a:off x="7086600" y="1371600"/>
            <a:ext cx="1828800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>
                <a:solidFill>
                  <a:schemeClr val="accent2"/>
                </a:solidFill>
              </a:rPr>
              <a:t>One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Round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 of</a:t>
            </a:r>
          </a:p>
          <a:p>
            <a:pPr algn="ctr"/>
            <a:r>
              <a:rPr lang="en-US" sz="4400">
                <a:solidFill>
                  <a:schemeClr val="accent2"/>
                </a:solidFill>
              </a:rPr>
              <a:t>DES</a:t>
            </a:r>
          </a:p>
        </p:txBody>
      </p:sp>
      <p:sp>
        <p:nvSpPr>
          <p:cNvPr id="71731" name="Rectangle 50"/>
          <p:cNvSpPr>
            <a:spLocks noChangeArrowheads="1"/>
          </p:cNvSpPr>
          <p:nvPr/>
        </p:nvSpPr>
        <p:spPr bwMode="auto">
          <a:xfrm>
            <a:off x="2020888" y="2590800"/>
            <a:ext cx="493712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48</a:t>
            </a:r>
          </a:p>
        </p:txBody>
      </p:sp>
      <p:sp>
        <p:nvSpPr>
          <p:cNvPr id="71732" name="Rectangle 51"/>
          <p:cNvSpPr>
            <a:spLocks noChangeArrowheads="1"/>
          </p:cNvSpPr>
          <p:nvPr/>
        </p:nvSpPr>
        <p:spPr bwMode="auto">
          <a:xfrm>
            <a:off x="2057400" y="4659313"/>
            <a:ext cx="493713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32</a:t>
            </a:r>
          </a:p>
        </p:txBody>
      </p:sp>
      <p:sp>
        <p:nvSpPr>
          <p:cNvPr id="71733" name="AutoShape 52"/>
          <p:cNvSpPr>
            <a:spLocks noChangeArrowheads="1"/>
          </p:cNvSpPr>
          <p:nvPr/>
        </p:nvSpPr>
        <p:spPr bwMode="auto">
          <a:xfrm flipV="1">
            <a:off x="1143000" y="1219200"/>
            <a:ext cx="1600200" cy="5334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4" name="AutoShape 53"/>
          <p:cNvSpPr>
            <a:spLocks noChangeArrowheads="1"/>
          </p:cNvSpPr>
          <p:nvPr/>
        </p:nvSpPr>
        <p:spPr bwMode="auto">
          <a:xfrm>
            <a:off x="4495800" y="2362200"/>
            <a:ext cx="16764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5" name="Rectangle 54"/>
          <p:cNvSpPr>
            <a:spLocks noChangeArrowheads="1"/>
          </p:cNvSpPr>
          <p:nvPr/>
        </p:nvSpPr>
        <p:spPr bwMode="auto">
          <a:xfrm>
            <a:off x="3149600" y="19812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-Roman" charset="0"/>
              </a:rPr>
              <a:t>K</a:t>
            </a:r>
            <a:r>
              <a:rPr lang="en-US" baseline="-25000">
                <a:latin typeface="Times-Roman" charset="0"/>
              </a:rPr>
              <a:t>i</a:t>
            </a:r>
            <a:endParaRPr lang="en-US">
              <a:latin typeface="Times-Roman" charset="0"/>
            </a:endParaRPr>
          </a:p>
        </p:txBody>
      </p:sp>
      <p:sp>
        <p:nvSpPr>
          <p:cNvPr id="71736" name="Rectangle 55"/>
          <p:cNvSpPr>
            <a:spLocks noChangeArrowheads="1"/>
          </p:cNvSpPr>
          <p:nvPr/>
        </p:nvSpPr>
        <p:spPr bwMode="auto">
          <a:xfrm>
            <a:off x="1593850" y="4281488"/>
            <a:ext cx="768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Times-Roman" charset="0"/>
              </a:rPr>
              <a:t>P box</a:t>
            </a:r>
            <a:endParaRPr lang="en-US"/>
          </a:p>
        </p:txBody>
      </p:sp>
      <p:sp>
        <p:nvSpPr>
          <p:cNvPr id="71737" name="AutoShape 56"/>
          <p:cNvSpPr>
            <a:spLocks noChangeArrowheads="1"/>
          </p:cNvSpPr>
          <p:nvPr/>
        </p:nvSpPr>
        <p:spPr bwMode="auto">
          <a:xfrm>
            <a:off x="1143000" y="3124200"/>
            <a:ext cx="1676400" cy="6096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8" name="Line 57"/>
          <p:cNvSpPr>
            <a:spLocks noChangeShapeType="1"/>
          </p:cNvSpPr>
          <p:nvPr/>
        </p:nvSpPr>
        <p:spPr bwMode="auto">
          <a:xfrm>
            <a:off x="1981200" y="2590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9" name="Line 58"/>
          <p:cNvSpPr>
            <a:spLocks noChangeShapeType="1"/>
          </p:cNvSpPr>
          <p:nvPr/>
        </p:nvSpPr>
        <p:spPr bwMode="auto">
          <a:xfrm>
            <a:off x="19812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0" name="Line 59"/>
          <p:cNvSpPr>
            <a:spLocks noChangeShapeType="1"/>
          </p:cNvSpPr>
          <p:nvPr/>
        </p:nvSpPr>
        <p:spPr bwMode="auto">
          <a:xfrm>
            <a:off x="1981200" y="4648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41" name="Rectangle 60"/>
          <p:cNvSpPr>
            <a:spLocks noChangeArrowheads="1"/>
          </p:cNvSpPr>
          <p:nvPr/>
        </p:nvSpPr>
        <p:spPr bwMode="auto">
          <a:xfrm>
            <a:off x="1752600" y="5029200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ym typeface="Symbol" charset="2"/>
              </a:rPr>
              <a:t></a:t>
            </a:r>
            <a:endParaRPr lang="en-US" dirty="0"/>
          </a:p>
        </p:txBody>
      </p:sp>
      <p:sp>
        <p:nvSpPr>
          <p:cNvPr id="71742" name="Rectangle 61"/>
          <p:cNvSpPr>
            <a:spLocks noChangeArrowheads="1"/>
          </p:cNvSpPr>
          <p:nvPr/>
        </p:nvSpPr>
        <p:spPr bwMode="auto">
          <a:xfrm>
            <a:off x="1792288" y="2209800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ym typeface="Symbol" charset="2"/>
              </a:rPr>
              <a:t>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445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67121DC-186E-0D47-990E-CACDDFDB41E9}" type="slidenum">
              <a:rPr lang="en-US" smtClean="0">
                <a:latin typeface="Times New Roman" charset="0"/>
              </a:rPr>
              <a:pPr/>
              <a:t>4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Triple DES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44323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b="1" dirty="0" smtClean="0">
                <a:solidFill>
                  <a:schemeClr val="hlink"/>
                </a:solidFill>
              </a:rPr>
              <a:t>Triple </a:t>
            </a:r>
            <a:r>
              <a:rPr lang="en-US" sz="2800" b="1" dirty="0">
                <a:solidFill>
                  <a:schemeClr val="hlink"/>
                </a:solidFill>
              </a:rPr>
              <a:t>DES</a:t>
            </a:r>
            <a:r>
              <a:rPr lang="en-US" sz="2800" dirty="0"/>
              <a:t> or </a:t>
            </a:r>
            <a:r>
              <a:rPr lang="en-US" sz="2800" b="1" dirty="0">
                <a:solidFill>
                  <a:schemeClr val="hlink"/>
                </a:solidFill>
              </a:rPr>
              <a:t>3DES</a:t>
            </a:r>
            <a:r>
              <a:rPr lang="en-US" sz="2800" dirty="0"/>
              <a:t> </a:t>
            </a:r>
            <a:r>
              <a:rPr lang="en-US" sz="2800" dirty="0" smtClean="0"/>
              <a:t>with three keys</a:t>
            </a:r>
            <a:endParaRPr lang="en-US" sz="2800" dirty="0"/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C = E(D(E(P,K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),</a:t>
            </a:r>
            <a:r>
              <a:rPr lang="en-US" sz="2400" dirty="0" smtClean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3</a:t>
            </a:r>
            <a:r>
              <a:rPr lang="en-US" sz="2400" dirty="0" smtClean="0">
                <a:latin typeface="Times-Roman" charset="0"/>
              </a:rPr>
              <a:t>)</a:t>
            </a:r>
            <a:endParaRPr lang="en-US" sz="2400" dirty="0">
              <a:latin typeface="Times-Roman" charset="0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400" dirty="0"/>
              <a:t> </a:t>
            </a:r>
            <a:r>
              <a:rPr lang="en-US" sz="2400" dirty="0">
                <a:latin typeface="Times-Roman" charset="0"/>
              </a:rPr>
              <a:t>P = D(E(D(C,</a:t>
            </a:r>
            <a:r>
              <a:rPr lang="en-US" sz="2400" dirty="0" smtClean="0">
                <a:latin typeface="Times-Roman" charset="0"/>
              </a:rPr>
              <a:t>K</a:t>
            </a:r>
            <a:r>
              <a:rPr lang="en-US" sz="2400" baseline="-25000" dirty="0">
                <a:latin typeface="Times-Roman" charset="0"/>
              </a:rPr>
              <a:t>3</a:t>
            </a:r>
            <a:r>
              <a:rPr lang="en-US" sz="2400" dirty="0" smtClean="0">
                <a:latin typeface="Times-Roman" charset="0"/>
              </a:rPr>
              <a:t>)</a:t>
            </a:r>
            <a:r>
              <a:rPr lang="en-US" sz="2400" dirty="0">
                <a:latin typeface="Times-Roman" charset="0"/>
              </a:rPr>
              <a:t>,K</a:t>
            </a:r>
            <a:r>
              <a:rPr lang="en-US" sz="2400" baseline="-25000" dirty="0">
                <a:latin typeface="Times-Roman" charset="0"/>
              </a:rPr>
              <a:t>2</a:t>
            </a:r>
            <a:r>
              <a:rPr lang="en-US" sz="2400" dirty="0">
                <a:latin typeface="Times-Roman" charset="0"/>
              </a:rPr>
              <a:t>),K</a:t>
            </a:r>
            <a:r>
              <a:rPr lang="en-US" sz="2400" baseline="-25000" dirty="0">
                <a:latin typeface="Times-Roman" charset="0"/>
              </a:rPr>
              <a:t>1</a:t>
            </a:r>
            <a:r>
              <a:rPr lang="en-US" sz="2400" dirty="0" smtClean="0">
                <a:latin typeface="Times-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Times-Roman" charset="0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endParaRPr lang="en-US" sz="2400" dirty="0" smtClean="0">
              <a:latin typeface="Times-Roman" charset="0"/>
            </a:endParaRPr>
          </a:p>
          <a:p>
            <a:pPr lvl="1" eaLnBrk="1" hangingPunct="1">
              <a:lnSpc>
                <a:spcPct val="90000"/>
              </a:lnSpc>
              <a:spcAft>
                <a:spcPts val="600"/>
              </a:spcAft>
            </a:pPr>
            <a:endParaRPr lang="en-US" sz="2400" dirty="0">
              <a:latin typeface="Times-Roman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atin typeface="Times-Roman" charset="0"/>
              </a:rPr>
              <a:t>Keying options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atin typeface="Times-Roman" charset="0"/>
              </a:rPr>
              <a:t>option 1: all different 		(strongest)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atin typeface="Times-Roman" charset="0"/>
              </a:rPr>
              <a:t>option 2: K</a:t>
            </a:r>
            <a:r>
              <a:rPr lang="en-US" baseline="-25000" dirty="0" smtClean="0">
                <a:latin typeface="Times-Roman" charset="0"/>
              </a:rPr>
              <a:t>1</a:t>
            </a:r>
            <a:r>
              <a:rPr lang="en-US" dirty="0" smtClean="0">
                <a:latin typeface="Times-Roman" charset="0"/>
              </a:rPr>
              <a:t>=K</a:t>
            </a:r>
            <a:r>
              <a:rPr lang="en-US" baseline="-25000" dirty="0" smtClean="0">
                <a:latin typeface="Times-Roman" charset="0"/>
              </a:rPr>
              <a:t>3				 	</a:t>
            </a:r>
            <a:r>
              <a:rPr lang="en-US" dirty="0" smtClean="0">
                <a:latin typeface="Times-Roman" charset="0"/>
              </a:rPr>
              <a:t>(most common)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dirty="0" smtClean="0">
                <a:latin typeface="Times-Roman" charset="0"/>
              </a:rPr>
              <a:t>option 3: K</a:t>
            </a:r>
            <a:r>
              <a:rPr lang="en-US" baseline="-25000" dirty="0" smtClean="0">
                <a:latin typeface="Times-Roman" charset="0"/>
              </a:rPr>
              <a:t>1</a:t>
            </a:r>
            <a:r>
              <a:rPr lang="en-US" dirty="0" smtClean="0">
                <a:latin typeface="Times-Roman" charset="0"/>
              </a:rPr>
              <a:t>=K</a:t>
            </a:r>
            <a:r>
              <a:rPr lang="en-US" baseline="-25000" dirty="0" smtClean="0">
                <a:latin typeface="Times-Roman" charset="0"/>
              </a:rPr>
              <a:t>2</a:t>
            </a:r>
            <a:r>
              <a:rPr lang="en-US" dirty="0" smtClean="0">
                <a:latin typeface="Times-Roman" charset="0"/>
              </a:rPr>
              <a:t>=K</a:t>
            </a:r>
            <a:r>
              <a:rPr lang="en-US" baseline="-25000" dirty="0" smtClean="0">
                <a:latin typeface="Times-Roman" charset="0"/>
              </a:rPr>
              <a:t>3			</a:t>
            </a:r>
            <a:r>
              <a:rPr lang="en-US" dirty="0" smtClean="0">
                <a:latin typeface="Times-Roman" charset="0"/>
              </a:rPr>
              <a:t>(=DES)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endParaRPr lang="en-US" dirty="0" smtClean="0">
              <a:latin typeface="Times-Roman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178189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886200" y="2974989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100" dirty="0">
                <a:solidFill>
                  <a:srgbClr val="000090"/>
                </a:solidFill>
              </a:rPr>
              <a:t>D</a:t>
            </a:r>
            <a:r>
              <a:rPr lang="en-US" sz="2100" dirty="0" smtClean="0">
                <a:solidFill>
                  <a:srgbClr val="000090"/>
                </a:solidFill>
              </a:rPr>
              <a:t>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81600" y="2974989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3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53200" y="3178189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800600" y="338138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096000" y="3381389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514600" y="2974989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133600" y="3381389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29000" y="3381389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708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63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 Part 1 </a:t>
            </a:r>
            <a:r>
              <a:rPr lang="en-US" smtClean="0">
                <a:sym typeface="Symbol" charset="2"/>
              </a:rPr>
              <a:t></a:t>
            </a:r>
            <a:r>
              <a:rPr lang="en-US" smtClean="0"/>
              <a:t> Cryptography                                                                                                     </a:t>
            </a:r>
            <a:fld id="{567121DC-186E-0D47-990E-CACDDFDB41E9}" type="slidenum">
              <a:rPr lang="en-US" smtClean="0">
                <a:latin typeface="Times New Roman" charset="0"/>
              </a:rPr>
              <a:pPr/>
              <a:t>5</a:t>
            </a:fld>
            <a:endParaRPr lang="en-US" smtClean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Triple DES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848600" cy="362669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</a:pPr>
            <a:r>
              <a:rPr lang="en-US" sz="2800" dirty="0" smtClean="0"/>
              <a:t>Q1. Why not double DES (2DES)?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Meet In The Middle (MITM) </a:t>
            </a:r>
            <a:r>
              <a:rPr lang="en-US" sz="2000" dirty="0" smtClean="0"/>
              <a:t>Attack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takes 2</a:t>
            </a:r>
            <a:r>
              <a:rPr lang="en-US" sz="2000" baseline="30000" dirty="0" smtClean="0"/>
              <a:t>63</a:t>
            </a:r>
            <a:endParaRPr lang="en-US" sz="2000" dirty="0" smtClean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Q2. Why not E</a:t>
            </a:r>
            <a:r>
              <a:rPr lang="en-US" sz="2400" dirty="0" smtClean="0">
                <a:sym typeface="Wingdings"/>
              </a:rPr>
              <a:t>EE instead EDE?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Backward </a:t>
            </a:r>
            <a:r>
              <a:rPr lang="en-US" sz="2000" dirty="0" smtClean="0"/>
              <a:t>Compatibility (3DES option 3 = DES</a:t>
            </a:r>
            <a:r>
              <a:rPr lang="en-US" sz="2000" dirty="0" smtClean="0"/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Q3. MITM against 3DES?</a:t>
            </a:r>
          </a:p>
          <a:p>
            <a:pPr lvl="1">
              <a:lnSpc>
                <a:spcPct val="90000"/>
              </a:lnSpc>
              <a:spcAft>
                <a:spcPts val="600"/>
              </a:spcAft>
            </a:pPr>
            <a:r>
              <a:rPr lang="en-US" sz="2000" dirty="0" smtClean="0"/>
              <a:t>Possible, but takes 2</a:t>
            </a:r>
            <a:r>
              <a:rPr lang="en-US" sz="2000" baseline="30000" dirty="0" smtClean="0"/>
              <a:t>118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72234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3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Why not double 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89000"/>
            <a:ext cx="8686800" cy="5969000"/>
          </a:xfrm>
        </p:spPr>
        <p:txBody>
          <a:bodyPr/>
          <a:lstStyle/>
          <a:p>
            <a:r>
              <a:rPr lang="en-US" dirty="0"/>
              <a:t>Define       </a:t>
            </a:r>
            <a:r>
              <a:rPr lang="en-US" dirty="0" smtClean="0"/>
              <a:t>2E</a:t>
            </a:r>
            <a:r>
              <a:rPr lang="en-US" sz="3200" dirty="0"/>
              <a:t>(</a:t>
            </a:r>
            <a:r>
              <a:rPr lang="en-US" dirty="0"/>
              <a:t> (k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dirty="0" smtClean="0"/>
              <a:t>k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r>
              <a:rPr lang="en-US" dirty="0"/>
              <a:t>, m</a:t>
            </a:r>
            <a:r>
              <a:rPr lang="en-US" sz="3200" dirty="0"/>
              <a:t>)</a:t>
            </a:r>
            <a:r>
              <a:rPr lang="en-US" dirty="0"/>
              <a:t> </a:t>
            </a:r>
            <a:r>
              <a:rPr lang="en-US" dirty="0" smtClean="0"/>
              <a:t>=   E</a:t>
            </a:r>
            <a:r>
              <a:rPr lang="en-US" sz="3200" dirty="0" smtClean="0"/>
              <a:t>(</a:t>
            </a:r>
            <a:r>
              <a:rPr lang="en-US" dirty="0" smtClean="0"/>
              <a:t>k</a:t>
            </a:r>
            <a:r>
              <a:rPr lang="en-US" baseline="-25000" dirty="0" smtClean="0"/>
              <a:t>1</a:t>
            </a:r>
            <a:r>
              <a:rPr lang="en-US" dirty="0" smtClean="0"/>
              <a:t> , E(k</a:t>
            </a:r>
            <a:r>
              <a:rPr lang="en-US" baseline="-25000" dirty="0" smtClean="0"/>
              <a:t>2</a:t>
            </a:r>
            <a:r>
              <a:rPr lang="en-US" dirty="0" smtClean="0"/>
              <a:t> , m) </a:t>
            </a:r>
            <a:r>
              <a:rPr lang="en-US" sz="3200" dirty="0" smtClean="0"/>
              <a:t>)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Attack:    M = (m</a:t>
            </a:r>
            <a:r>
              <a:rPr lang="en-US" baseline="-25000" dirty="0" smtClean="0"/>
              <a:t>1</a:t>
            </a:r>
            <a:r>
              <a:rPr lang="en-US" dirty="0" smtClean="0"/>
              <a:t>,…, m</a:t>
            </a:r>
            <a:r>
              <a:rPr lang="en-US" baseline="-25000" dirty="0" smtClean="0"/>
              <a:t>10</a:t>
            </a:r>
            <a:r>
              <a:rPr lang="en-US" dirty="0" smtClean="0"/>
              <a:t>)  ,   C = (c</a:t>
            </a:r>
            <a:r>
              <a:rPr lang="en-US" baseline="-25000" dirty="0" smtClean="0"/>
              <a:t>1</a:t>
            </a:r>
            <a:r>
              <a:rPr lang="en-US" dirty="0" smtClean="0"/>
              <a:t>,…,c</a:t>
            </a:r>
            <a:r>
              <a:rPr lang="en-US" baseline="-25000" dirty="0" smtClean="0"/>
              <a:t>10</a:t>
            </a:r>
            <a:r>
              <a:rPr lang="en-US" dirty="0" smtClean="0"/>
              <a:t>).</a:t>
            </a:r>
          </a:p>
          <a:p>
            <a:pPr>
              <a:spcBef>
                <a:spcPts val="2424"/>
              </a:spcBef>
            </a:pPr>
            <a:r>
              <a:rPr lang="en-US" dirty="0"/>
              <a:t>s</a:t>
            </a:r>
            <a:r>
              <a:rPr lang="en-US" dirty="0" smtClean="0"/>
              <a:t>tep 1:   build table.</a:t>
            </a:r>
          </a:p>
          <a:p>
            <a:pPr marL="0" indent="0">
              <a:spcBef>
                <a:spcPts val="1224"/>
              </a:spcBef>
              <a:buNone/>
              <a:tabLst>
                <a:tab pos="342900" algn="l"/>
              </a:tabLst>
            </a:pPr>
            <a:r>
              <a:rPr lang="en-US" dirty="0" smtClean="0"/>
              <a:t>	sort on 2</a:t>
            </a:r>
            <a:r>
              <a:rPr lang="en-US" baseline="30000" dirty="0" smtClean="0"/>
              <a:t>nd</a:t>
            </a:r>
            <a:r>
              <a:rPr lang="en-US" dirty="0" smtClean="0"/>
              <a:t> column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769130" y="1701800"/>
            <a:ext cx="3070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    key</a:t>
            </a:r>
            <a:r>
              <a:rPr lang="en-US" sz="2000" dirty="0"/>
              <a:t>-</a:t>
            </a:r>
            <a:r>
              <a:rPr lang="en-US" sz="2000" dirty="0" err="1"/>
              <a:t>len</a:t>
            </a:r>
            <a:r>
              <a:rPr lang="en-US" sz="2000" dirty="0"/>
              <a:t> = 112 bits for </a:t>
            </a:r>
            <a:r>
              <a:rPr lang="en-US" sz="2000" dirty="0" smtClean="0"/>
              <a:t>DES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609600" y="2514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133600" y="2311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0" y="2311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2514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13716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0480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24400" y="2717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4876800" y="4817170"/>
            <a:ext cx="3804748" cy="1930400"/>
            <a:chOff x="4419600" y="3486150"/>
            <a:chExt cx="3804748" cy="1447800"/>
          </a:xfrm>
        </p:grpSpPr>
        <p:sp>
          <p:nvSpPr>
            <p:cNvPr id="13" name="Rectangle 12"/>
            <p:cNvSpPr/>
            <p:nvPr/>
          </p:nvSpPr>
          <p:spPr>
            <a:xfrm>
              <a:off x="44196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</a:t>
              </a:r>
              <a:r>
                <a:rPr lang="en-US" dirty="0" smtClean="0">
                  <a:solidFill>
                    <a:srgbClr val="000090"/>
                  </a:solidFill>
                </a:rPr>
                <a:t> = 00…00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= 00…01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= 00…10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 err="1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= 11…11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150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 </a:t>
              </a:r>
              <a:r>
                <a:rPr lang="en-US" dirty="0" smtClean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, M)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err="1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</a:t>
              </a:r>
              <a:r>
                <a:rPr lang="en-US" dirty="0" smtClean="0">
                  <a:solidFill>
                    <a:srgbClr val="000090"/>
                  </a:solidFill>
                </a:rPr>
                <a:t>)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7162800" y="3486150"/>
              <a:ext cx="228600" cy="144780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315200" y="4127192"/>
              <a:ext cx="909148" cy="30970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00"/>
                </a:lnSpc>
              </a:pPr>
              <a:r>
                <a:rPr lang="en-US" sz="2000" dirty="0" smtClean="0"/>
                <a:t>2</a:t>
              </a:r>
              <a:r>
                <a:rPr lang="en-US" sz="2000" baseline="30000" dirty="0" smtClean="0"/>
                <a:t>56</a:t>
              </a:r>
              <a:r>
                <a:rPr lang="en-US" sz="2000" dirty="0" smtClean="0"/>
                <a:t> </a:t>
              </a:r>
            </a:p>
            <a:p>
              <a:pPr algn="ctr"/>
              <a:r>
                <a:rPr lang="en-US" sz="2000" dirty="0" smtClean="0"/>
                <a:t>entries</a:t>
              </a:r>
              <a:endParaRPr lang="en-US" sz="2000" dirty="0"/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3276720" y="2411520"/>
              <a:ext cx="5731560" cy="22603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66640" y="1798920"/>
                <a:ext cx="5752440" cy="171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3500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Meet in the middle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17800"/>
            <a:ext cx="8686800" cy="4140200"/>
          </a:xfrm>
        </p:spPr>
        <p:txBody>
          <a:bodyPr>
            <a:normAutofit/>
          </a:bodyPr>
          <a:lstStyle/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Attack:    M = (m</a:t>
            </a:r>
            <a:r>
              <a:rPr lang="en-US" baseline="-25000" dirty="0" smtClean="0"/>
              <a:t>1</a:t>
            </a:r>
            <a:r>
              <a:rPr lang="en-US" dirty="0" smtClean="0"/>
              <a:t>,…, m</a:t>
            </a:r>
            <a:r>
              <a:rPr lang="en-US" baseline="-25000" dirty="0" smtClean="0"/>
              <a:t>10</a:t>
            </a:r>
            <a:r>
              <a:rPr lang="en-US" dirty="0" smtClean="0"/>
              <a:t>)  ,   C = (c</a:t>
            </a:r>
            <a:r>
              <a:rPr lang="en-US" baseline="-25000" dirty="0" smtClean="0"/>
              <a:t>1</a:t>
            </a:r>
            <a:r>
              <a:rPr lang="en-US" dirty="0" smtClean="0"/>
              <a:t>,…,c</a:t>
            </a:r>
            <a:r>
              <a:rPr lang="en-US" baseline="-25000" dirty="0" smtClean="0"/>
              <a:t>10</a:t>
            </a:r>
            <a:r>
              <a:rPr lang="en-US" dirty="0" smtClean="0"/>
              <a:t>)</a:t>
            </a:r>
          </a:p>
          <a:p>
            <a:pPr>
              <a:spcBef>
                <a:spcPts val="2424"/>
              </a:spcBef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tep 1:   build table.</a:t>
            </a:r>
          </a:p>
          <a:p>
            <a:pPr>
              <a:spcBef>
                <a:spcPts val="2424"/>
              </a:spcBef>
            </a:pPr>
            <a:r>
              <a:rPr lang="en-US" dirty="0" smtClean="0"/>
              <a:t>Step 2:   for all  k∈</a:t>
            </a:r>
            <a:r>
              <a:rPr lang="en-US" dirty="0"/>
              <a:t>{0,1</a:t>
            </a:r>
            <a:r>
              <a:rPr lang="en-US" dirty="0" smtClean="0"/>
              <a:t>}</a:t>
            </a:r>
            <a:r>
              <a:rPr lang="en-US" baseline="30000" dirty="0" smtClean="0"/>
              <a:t>56</a:t>
            </a:r>
            <a:r>
              <a:rPr lang="en-US" dirty="0" smtClean="0"/>
              <a:t> do:</a:t>
            </a:r>
          </a:p>
          <a:p>
            <a:pPr marL="0" indent="0">
              <a:spcBef>
                <a:spcPts val="624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test if   D(k, C)  is in 2</a:t>
            </a:r>
            <a:r>
              <a:rPr lang="en-US" baseline="30000" dirty="0" smtClean="0"/>
              <a:t>nd</a:t>
            </a:r>
            <a:r>
              <a:rPr lang="en-US" dirty="0" smtClean="0"/>
              <a:t> column.</a:t>
            </a:r>
          </a:p>
          <a:p>
            <a:pPr marL="457200" lvl="1" indent="0">
              <a:spcBef>
                <a:spcPts val="2424"/>
              </a:spcBef>
              <a:buNone/>
            </a:pPr>
            <a:r>
              <a:rPr lang="en-US" dirty="0" smtClean="0"/>
              <a:t>    if so then    E(</a:t>
            </a:r>
            <a:r>
              <a:rPr lang="en-US" dirty="0" err="1" smtClean="0"/>
              <a:t>k</a:t>
            </a:r>
            <a:r>
              <a:rPr lang="en-US" baseline="30000" dirty="0" err="1" smtClean="0"/>
              <a:t>i</a:t>
            </a:r>
            <a:r>
              <a:rPr lang="en-US" dirty="0" err="1" smtClean="0"/>
              <a:t>,M</a:t>
            </a:r>
            <a:r>
              <a:rPr lang="en-US" dirty="0" smtClean="0"/>
              <a:t>) = D(</a:t>
            </a:r>
            <a:r>
              <a:rPr lang="en-US" dirty="0" err="1" smtClean="0"/>
              <a:t>k,C</a:t>
            </a:r>
            <a:r>
              <a:rPr lang="en-US" dirty="0" smtClean="0"/>
              <a:t>)   ⇒   (</a:t>
            </a:r>
            <a:r>
              <a:rPr lang="en-US" dirty="0" err="1" smtClean="0"/>
              <a:t>k</a:t>
            </a:r>
            <a:r>
              <a:rPr lang="en-US" baseline="30000" dirty="0" err="1" smtClean="0"/>
              <a:t>i</a:t>
            </a:r>
            <a:r>
              <a:rPr lang="en-US" dirty="0" err="1" smtClean="0"/>
              <a:t>,k</a:t>
            </a:r>
            <a:r>
              <a:rPr lang="en-US" dirty="0" smtClean="0"/>
              <a:t>) = (k</a:t>
            </a:r>
            <a:r>
              <a:rPr lang="en-US" baseline="-25000" dirty="0" smtClean="0"/>
              <a:t>2</a:t>
            </a:r>
            <a:r>
              <a:rPr lang="en-US" dirty="0" smtClean="0"/>
              <a:t>,k</a:t>
            </a:r>
            <a:r>
              <a:rPr lang="en-US" baseline="-25000" dirty="0" smtClean="0"/>
              <a:t>1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25146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910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8674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6400800" y="2514600"/>
            <a:ext cx="2590800" cy="1930400"/>
            <a:chOff x="4419600" y="3486150"/>
            <a:chExt cx="2590800" cy="1447800"/>
          </a:xfrm>
        </p:grpSpPr>
        <p:sp>
          <p:nvSpPr>
            <p:cNvPr id="13" name="Rectangle 12"/>
            <p:cNvSpPr/>
            <p:nvPr/>
          </p:nvSpPr>
          <p:spPr>
            <a:xfrm>
              <a:off x="44196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</a:t>
              </a:r>
              <a:r>
                <a:rPr lang="en-US" dirty="0" smtClean="0">
                  <a:solidFill>
                    <a:srgbClr val="000090"/>
                  </a:solidFill>
                </a:rPr>
                <a:t> = 00…00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= 00…01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= 00…10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 err="1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= 11…11</a:t>
              </a:r>
              <a:endParaRPr lang="en-US" dirty="0">
                <a:solidFill>
                  <a:srgbClr val="00009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15000" y="3486150"/>
              <a:ext cx="1295400" cy="1447800"/>
            </a:xfrm>
            <a:prstGeom prst="rect">
              <a:avLst/>
            </a:prstGeom>
            <a:solidFill>
              <a:srgbClr val="FCD5B5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0 </a:t>
              </a:r>
              <a:r>
                <a:rPr lang="en-US" dirty="0" smtClean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E(k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1</a:t>
              </a:r>
              <a:r>
                <a:rPr lang="en-US" dirty="0" smtClean="0">
                  <a:solidFill>
                    <a:srgbClr val="000090"/>
                  </a:solidFill>
                </a:rPr>
                <a:t> , M)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smtClean="0">
                  <a:solidFill>
                    <a:srgbClr val="000090"/>
                  </a:solidFill>
                </a:rPr>
                <a:t>2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M)</a:t>
              </a:r>
            </a:p>
            <a:p>
              <a:pPr algn="ctr"/>
              <a:r>
                <a:rPr lang="en-US" dirty="0" smtClean="0">
                  <a:solidFill>
                    <a:srgbClr val="000090"/>
                  </a:solidFill>
                </a:rPr>
                <a:t>⋮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</a:rPr>
                <a:t>E(</a:t>
              </a:r>
              <a:r>
                <a:rPr lang="en-US" dirty="0" err="1" smtClean="0">
                  <a:solidFill>
                    <a:srgbClr val="000090"/>
                  </a:solidFill>
                </a:rPr>
                <a:t>k</a:t>
              </a:r>
              <a:r>
                <a:rPr lang="en-US" baseline="30000" dirty="0" err="1" smtClean="0">
                  <a:solidFill>
                    <a:srgbClr val="000090"/>
                  </a:solidFill>
                </a:rPr>
                <a:t>N</a:t>
              </a:r>
              <a:r>
                <a:rPr lang="en-US" dirty="0" smtClean="0">
                  <a:solidFill>
                    <a:srgbClr val="000090"/>
                  </a:solidFill>
                </a:rPr>
                <a:t> </a:t>
              </a:r>
              <a:r>
                <a:rPr lang="en-US" dirty="0">
                  <a:solidFill>
                    <a:srgbClr val="000090"/>
                  </a:solidFill>
                </a:rPr>
                <a:t>, M</a:t>
              </a:r>
              <a:r>
                <a:rPr lang="en-US" dirty="0" smtClean="0">
                  <a:solidFill>
                    <a:srgbClr val="000090"/>
                  </a:solidFill>
                </a:rPr>
                <a:t>)</a:t>
              </a:r>
              <a:endParaRPr lang="en-US" dirty="0">
                <a:solidFill>
                  <a:srgbClr val="000090"/>
                </a:solidFill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6400800" y="3344333"/>
            <a:ext cx="2590800" cy="304800"/>
          </a:xfrm>
          <a:prstGeom prst="rect">
            <a:avLst/>
          </a:prstGeom>
          <a:solidFill>
            <a:schemeClr val="accent6">
              <a:lumMod val="75000"/>
              <a:alpha val="48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4470480" y="1658400"/>
              <a:ext cx="128880" cy="7636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61120" y="1231560"/>
                <a:ext cx="149760" cy="598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607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/>
              <a:t>Meet in the middle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17800"/>
            <a:ext cx="8915400" cy="3937000"/>
          </a:xfrm>
        </p:spPr>
        <p:txBody>
          <a:bodyPr>
            <a:normAutofit/>
          </a:bodyPr>
          <a:lstStyle/>
          <a:p>
            <a:pPr marL="0" indent="0">
              <a:spcBef>
                <a:spcPts val="5976"/>
              </a:spcBef>
              <a:buNone/>
            </a:pPr>
            <a:r>
              <a:rPr lang="en-US" dirty="0" smtClean="0"/>
              <a:t>Time</a:t>
            </a:r>
            <a:r>
              <a:rPr lang="en-US" dirty="0"/>
              <a:t> </a:t>
            </a:r>
            <a:r>
              <a:rPr lang="en-US" dirty="0" smtClean="0"/>
              <a:t>=  2</a:t>
            </a:r>
            <a:r>
              <a:rPr lang="en-US" baseline="30000" dirty="0" smtClean="0"/>
              <a:t>56</a:t>
            </a:r>
            <a:r>
              <a:rPr lang="en-US" dirty="0" smtClean="0"/>
              <a:t>log(2</a:t>
            </a:r>
            <a:r>
              <a:rPr lang="en-US" baseline="30000" dirty="0" smtClean="0"/>
              <a:t>56</a:t>
            </a:r>
            <a:r>
              <a:rPr lang="en-US" dirty="0" smtClean="0"/>
              <a:t>)  +  2</a:t>
            </a:r>
            <a:r>
              <a:rPr lang="en-US" baseline="30000" dirty="0" smtClean="0"/>
              <a:t>56</a:t>
            </a:r>
            <a:r>
              <a:rPr lang="en-US" dirty="0" smtClean="0"/>
              <a:t>log(2</a:t>
            </a:r>
            <a:r>
              <a:rPr lang="en-US" baseline="30000" dirty="0" smtClean="0"/>
              <a:t>56</a:t>
            </a:r>
            <a:r>
              <a:rPr lang="en-US" dirty="0" smtClean="0"/>
              <a:t>) </a:t>
            </a:r>
            <a:r>
              <a:rPr lang="en-US" dirty="0"/>
              <a:t>&lt;</a:t>
            </a:r>
            <a:r>
              <a:rPr lang="en-US" dirty="0" smtClean="0"/>
              <a:t> 2</a:t>
            </a:r>
            <a:r>
              <a:rPr lang="en-US" baseline="30000" dirty="0" smtClean="0"/>
              <a:t>63    </a:t>
            </a:r>
            <a:r>
              <a:rPr lang="en-US" dirty="0" smtClean="0"/>
              <a:t> &lt;&lt;   2</a:t>
            </a:r>
            <a:r>
              <a:rPr lang="en-US" baseline="30000" dirty="0" smtClean="0"/>
              <a:t>112   </a:t>
            </a:r>
            <a:r>
              <a:rPr lang="en-US" dirty="0" smtClean="0"/>
              <a:t>,      space </a:t>
            </a:r>
            <a:r>
              <a:rPr lang="en-US" dirty="0"/>
              <a:t>≈</a:t>
            </a:r>
            <a:r>
              <a:rPr lang="en-US" dirty="0" smtClean="0"/>
              <a:t> 2</a:t>
            </a:r>
            <a:r>
              <a:rPr lang="en-US" baseline="30000" dirty="0" smtClean="0"/>
              <a:t>56 </a:t>
            </a:r>
          </a:p>
          <a:p>
            <a:pPr marL="0" indent="0">
              <a:spcBef>
                <a:spcPts val="7776"/>
              </a:spcBef>
              <a:buNone/>
            </a:pPr>
            <a:r>
              <a:rPr lang="en-US" dirty="0" smtClean="0"/>
              <a:t>Same attack on 3DES:      Time = 2</a:t>
            </a:r>
            <a:r>
              <a:rPr lang="en-US" baseline="30000" dirty="0" smtClean="0"/>
              <a:t>118   </a:t>
            </a:r>
            <a:r>
              <a:rPr lang="en-US" dirty="0"/>
              <a:t>,      space ≈ 2</a:t>
            </a:r>
            <a:r>
              <a:rPr lang="en-US" baseline="30000" dirty="0"/>
              <a:t>56 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2766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12954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14986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>
          <a:xfrm>
            <a:off x="25146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1910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867400" y="1701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124200" y="58674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388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2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342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 smtClean="0">
                <a:solidFill>
                  <a:srgbClr val="000090"/>
                </a:solidFill>
              </a:rPr>
              <a:t>1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305800" y="5867400"/>
            <a:ext cx="762000" cy="406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553200" y="607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848600" y="6070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4267200" y="5664200"/>
            <a:ext cx="914400" cy="812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 smtClean="0">
                <a:solidFill>
                  <a:srgbClr val="000090"/>
                </a:solidFill>
              </a:rPr>
              <a:t>E(</a:t>
            </a:r>
            <a:r>
              <a:rPr lang="en-US" sz="2100" b="1" dirty="0" smtClean="0">
                <a:solidFill>
                  <a:srgbClr val="000090"/>
                </a:solidFill>
              </a:rPr>
              <a:t>k</a:t>
            </a:r>
            <a:r>
              <a:rPr lang="en-US" sz="2100" b="1" baseline="-25000" dirty="0">
                <a:solidFill>
                  <a:srgbClr val="000090"/>
                </a:solidFill>
              </a:rPr>
              <a:t>3</a:t>
            </a:r>
            <a:r>
              <a:rPr lang="en-US" sz="2100" dirty="0" smtClean="0">
                <a:solidFill>
                  <a:srgbClr val="000090"/>
                </a:solidFill>
              </a:rPr>
              <a:t>,</a:t>
            </a:r>
            <a:r>
              <a:rPr lang="en-US" sz="2100" b="1" dirty="0" smtClean="0">
                <a:solidFill>
                  <a:srgbClr val="000090"/>
                </a:solidFill>
              </a:rPr>
              <a:t>⋅</a:t>
            </a:r>
            <a:r>
              <a:rPr lang="en-US" sz="2100" dirty="0" smtClean="0">
                <a:solidFill>
                  <a:srgbClr val="000090"/>
                </a:solidFill>
              </a:rPr>
              <a:t>)</a:t>
            </a:r>
            <a:endParaRPr lang="en-US" sz="2100" dirty="0">
              <a:solidFill>
                <a:srgbClr val="00009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886200" y="60706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81600" y="60706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721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4208</TotalTime>
  <Words>541</Words>
  <Application>Microsoft Macintosh PowerPoint</Application>
  <PresentationFormat>On-screen Show (4:3)</PresentationFormat>
  <Paragraphs>131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Triple DES</vt:lpstr>
      <vt:lpstr>More on DES</vt:lpstr>
      <vt:lpstr>PowerPoint Presentation</vt:lpstr>
      <vt:lpstr>Triple DES</vt:lpstr>
      <vt:lpstr>Triple DES</vt:lpstr>
      <vt:lpstr>Why not double DES?</vt:lpstr>
      <vt:lpstr>Meet in the middle attack</vt:lpstr>
      <vt:lpstr>Meet in the middle attack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10</cp:revision>
  <cp:lastPrinted>2015-03-27T01:53:47Z</cp:lastPrinted>
  <dcterms:created xsi:type="dcterms:W3CDTF">2015-03-22T15:40:28Z</dcterms:created>
  <dcterms:modified xsi:type="dcterms:W3CDTF">2015-03-27T01:54:55Z</dcterms:modified>
</cp:coreProperties>
</file>