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597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023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925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1767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858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273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371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2188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2472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0864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231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F840F-CFC1-4B29-A0C4-20AE2BB61944}" type="datetimeFigureOut">
              <a:rPr lang="ko-KR" altLang="en-US" smtClean="0"/>
              <a:t>2014-07-28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B13DE-4511-4B64-BF35-DB8E9CECE9B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440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Node.js on Android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김상</a:t>
            </a:r>
            <a:r>
              <a:rPr lang="ko-KR" altLang="en-US" dirty="0"/>
              <a:t>선</a:t>
            </a:r>
          </a:p>
        </p:txBody>
      </p:sp>
    </p:spTree>
    <p:extLst>
      <p:ext uri="{BB962C8B-B14F-4D97-AF65-F5344CB8AC3E}">
        <p14:creationId xmlns:p14="http://schemas.microsoft.com/office/powerpoint/2010/main" val="307731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Anode Build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b="1" dirty="0"/>
              <a:t>Set up the build environment</a:t>
            </a:r>
          </a:p>
          <a:p>
            <a:endParaRPr lang="en-US" altLang="ko-KR" dirty="0" smtClean="0"/>
          </a:p>
          <a:p>
            <a:r>
              <a:rPr lang="en-US" altLang="ko-KR" dirty="0"/>
              <a:t>Get the latest Android SDK and NDK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(But NDK ver. recommend r8d) </a:t>
            </a:r>
          </a:p>
          <a:p>
            <a:endParaRPr lang="en-US" altLang="ko-KR" dirty="0"/>
          </a:p>
          <a:p>
            <a:r>
              <a:rPr lang="en-US" altLang="ko-KR" dirty="0" smtClean="0"/>
              <a:t>Install </a:t>
            </a:r>
            <a:r>
              <a:rPr lang="en-US" altLang="ko-KR" dirty="0"/>
              <a:t>a recent version of Python 2.x.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Install</a:t>
            </a:r>
            <a:r>
              <a:rPr lang="en-US" altLang="ko-KR" dirty="0"/>
              <a:t> Git.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3386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Anode Build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ko-KR" b="1" dirty="0"/>
              <a:t>Prerequisites - SSL</a:t>
            </a:r>
          </a:p>
          <a:p>
            <a:endParaRPr lang="en-US" altLang="ko-KR" dirty="0" smtClean="0"/>
          </a:p>
          <a:p>
            <a:r>
              <a:rPr lang="en-US" altLang="ko-KR" dirty="0"/>
              <a:t>anode depends on the </a:t>
            </a:r>
            <a:r>
              <a:rPr lang="en-US" altLang="ko-KR" dirty="0" err="1" smtClean="0"/>
              <a:t>openssl</a:t>
            </a:r>
            <a:r>
              <a:rPr lang="en-US" altLang="ko-KR" dirty="0"/>
              <a:t> </a:t>
            </a:r>
            <a:r>
              <a:rPr lang="en-US" altLang="ko-KR" dirty="0" smtClean="0"/>
              <a:t>libraries</a:t>
            </a:r>
            <a:r>
              <a:rPr lang="en-US" altLang="ko-KR" dirty="0"/>
              <a:t> </a:t>
            </a:r>
            <a:r>
              <a:rPr lang="en-US" altLang="ko-KR" dirty="0" smtClean="0"/>
              <a:t>libssl.so</a:t>
            </a:r>
            <a:r>
              <a:rPr lang="en-US" altLang="ko-KR" dirty="0"/>
              <a:t> and </a:t>
            </a:r>
            <a:r>
              <a:rPr lang="en-US" altLang="ko-KR" dirty="0" smtClean="0"/>
              <a:t>libcrypto.so</a:t>
            </a:r>
          </a:p>
          <a:p>
            <a:endParaRPr lang="en-US" altLang="ko-KR" dirty="0"/>
          </a:p>
          <a:p>
            <a:r>
              <a:rPr lang="en-US" altLang="ko-KR" dirty="0"/>
              <a:t>Starting in &lt;work </a:t>
            </a:r>
            <a:r>
              <a:rPr lang="en-US" altLang="ko-KR" dirty="0" err="1"/>
              <a:t>dir</a:t>
            </a:r>
            <a:r>
              <a:rPr lang="en-US" altLang="ko-KR" dirty="0"/>
              <a:t>&gt;, clone the repo:</a:t>
            </a:r>
          </a:p>
          <a:p>
            <a:pPr lvl="1"/>
            <a:r>
              <a:rPr lang="en-US" altLang="ko-KR" dirty="0"/>
              <a:t>&amp;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git</a:t>
            </a:r>
            <a:r>
              <a:rPr lang="en-US" altLang="ko-KR" dirty="0" smtClean="0"/>
              <a:t> </a:t>
            </a:r>
            <a:r>
              <a:rPr lang="en-US" altLang="ko-KR" dirty="0"/>
              <a:t>clone git://github.com/paddybyers/openssl-android.git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To </a:t>
            </a:r>
            <a:r>
              <a:rPr lang="en-US" altLang="ko-KR" dirty="0"/>
              <a:t>build it:</a:t>
            </a:r>
          </a:p>
          <a:p>
            <a:pPr lvl="1"/>
            <a:r>
              <a:rPr lang="en-US" altLang="ko-KR" dirty="0" smtClean="0"/>
              <a:t>&amp; cd </a:t>
            </a:r>
            <a:r>
              <a:rPr lang="en-US" altLang="ko-KR" dirty="0" err="1"/>
              <a:t>openssl</a:t>
            </a:r>
            <a:r>
              <a:rPr lang="en-US" altLang="ko-KR" dirty="0"/>
              <a:t>-android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&amp; </a:t>
            </a:r>
            <a:r>
              <a:rPr lang="en-US" altLang="ko-KR" dirty="0" err="1" smtClean="0"/>
              <a:t>ndk</a:t>
            </a:r>
            <a:r>
              <a:rPr lang="en-US" altLang="ko-KR" dirty="0" smtClean="0"/>
              <a:t>-build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54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Anode Build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cd back to &lt;work </a:t>
            </a:r>
            <a:r>
              <a:rPr lang="en-US" altLang="ko-KR" dirty="0" err="1"/>
              <a:t>dir</a:t>
            </a:r>
            <a:r>
              <a:rPr lang="en-US" altLang="ko-KR" dirty="0"/>
              <a:t>&gt;.</a:t>
            </a:r>
          </a:p>
          <a:p>
            <a:r>
              <a:rPr lang="en-US" altLang="ko-KR" dirty="0"/>
              <a:t>Clone each of the repositories in turn.</a:t>
            </a:r>
          </a:p>
          <a:p>
            <a:r>
              <a:rPr lang="en-US" altLang="ko-KR" dirty="0" err="1"/>
              <a:t>git</a:t>
            </a:r>
            <a:r>
              <a:rPr lang="en-US" altLang="ko-KR" dirty="0"/>
              <a:t> clone git://github.com/paddybyers/anode.git </a:t>
            </a:r>
            <a:endParaRPr lang="en-US" altLang="ko-KR" dirty="0" smtClean="0"/>
          </a:p>
          <a:p>
            <a:r>
              <a:rPr lang="en-US" altLang="ko-KR" dirty="0" err="1" smtClean="0"/>
              <a:t>git</a:t>
            </a:r>
            <a:r>
              <a:rPr lang="en-US" altLang="ko-KR" dirty="0" smtClean="0"/>
              <a:t> </a:t>
            </a:r>
            <a:r>
              <a:rPr lang="en-US" altLang="ko-KR" dirty="0"/>
              <a:t>clone git://github.com/paddybyers/pty.git </a:t>
            </a:r>
            <a:endParaRPr lang="en-US" altLang="ko-KR" dirty="0" smtClean="0"/>
          </a:p>
          <a:p>
            <a:r>
              <a:rPr lang="en-US" altLang="ko-KR" dirty="0" err="1" smtClean="0"/>
              <a:t>git</a:t>
            </a:r>
            <a:r>
              <a:rPr lang="en-US" altLang="ko-KR" dirty="0" smtClean="0"/>
              <a:t> </a:t>
            </a:r>
            <a:r>
              <a:rPr lang="en-US" altLang="ko-KR" dirty="0"/>
              <a:t>clone git://github.com/paddybyers/node.git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31332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Anode Build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Set </a:t>
            </a:r>
            <a:r>
              <a:rPr lang="en-US" altLang="ko-KR" dirty="0"/>
              <a:t>up </a:t>
            </a:r>
            <a:r>
              <a:rPr lang="en-US" altLang="ko-KR" dirty="0" smtClean="0"/>
              <a:t>the NODE_ROOT</a:t>
            </a:r>
            <a:r>
              <a:rPr lang="en-US" altLang="ko-KR" dirty="0"/>
              <a:t> variable to point to the top-level </a:t>
            </a:r>
            <a:r>
              <a:rPr lang="en-US" altLang="ko-KR" dirty="0"/>
              <a:t>node</a:t>
            </a:r>
            <a:r>
              <a:rPr lang="en-US" altLang="ko-KR" dirty="0"/>
              <a:t> directory of that repo.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08660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Anode Build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b="1" dirty="0" smtClean="0"/>
              <a:t>Build </a:t>
            </a:r>
            <a:r>
              <a:rPr lang="en-US" altLang="ko-KR" b="1" dirty="0"/>
              <a:t>the native code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cd </a:t>
            </a:r>
            <a:r>
              <a:rPr lang="en-US" altLang="ko-KR" dirty="0"/>
              <a:t>anode </a:t>
            </a:r>
            <a:r>
              <a:rPr lang="en-US" altLang="ko-KR" dirty="0" err="1"/>
              <a:t>ndk</a:t>
            </a:r>
            <a:r>
              <a:rPr lang="en-US" altLang="ko-KR" dirty="0"/>
              <a:t>-build NDK_PROJECT_PATH=. NDK_APPLICATION_MK=Application.mk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err="1" smtClean="0"/>
              <a:t>cp</a:t>
            </a:r>
            <a:r>
              <a:rPr lang="en-US" altLang="ko-KR" dirty="0" smtClean="0"/>
              <a:t> </a:t>
            </a:r>
            <a:r>
              <a:rPr lang="en-US" altLang="ko-KR" dirty="0"/>
              <a:t>libs/armeabi/libjninode.so ./app/assets</a:t>
            </a:r>
            <a:r>
              <a:rPr lang="en-US" altLang="ko-KR" dirty="0" smtClean="0"/>
              <a:t>/</a:t>
            </a:r>
          </a:p>
          <a:p>
            <a:r>
              <a:rPr lang="en-US" altLang="ko-KR" dirty="0" err="1" smtClean="0"/>
              <a:t>cp</a:t>
            </a:r>
            <a:r>
              <a:rPr lang="en-US" altLang="ko-KR" dirty="0" smtClean="0"/>
              <a:t> </a:t>
            </a:r>
            <a:r>
              <a:rPr lang="en-US" altLang="ko-KR" dirty="0"/>
              <a:t>libs/</a:t>
            </a:r>
            <a:r>
              <a:rPr lang="en-US" altLang="ko-KR" dirty="0" err="1"/>
              <a:t>armeabi</a:t>
            </a:r>
            <a:r>
              <a:rPr lang="en-US" altLang="ko-KR" dirty="0"/>
              <a:t>/</a:t>
            </a:r>
            <a:r>
              <a:rPr lang="en-US" altLang="ko-KR" dirty="0" err="1"/>
              <a:t>bridge.node</a:t>
            </a:r>
            <a:r>
              <a:rPr lang="en-US" altLang="ko-KR" dirty="0"/>
              <a:t> ./app/assets/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6528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Anode Build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b="1" dirty="0" smtClean="0"/>
              <a:t>Set </a:t>
            </a:r>
            <a:r>
              <a:rPr lang="en-US" altLang="ko-KR" b="1" dirty="0"/>
              <a:t>up the Eclipse Android projects</a:t>
            </a:r>
          </a:p>
          <a:p>
            <a:r>
              <a:rPr lang="en-US" altLang="ko-KR" dirty="0"/>
              <a:t>Open Eclipse and do: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File-</a:t>
            </a:r>
            <a:r>
              <a:rPr lang="en-US" altLang="ko-KR" dirty="0"/>
              <a:t>&gt;Import-&gt;General-&gt;Existing projects into workspace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Point </a:t>
            </a:r>
            <a:r>
              <a:rPr lang="en-US" altLang="ko-KR" dirty="0"/>
              <a:t>to the &lt;work </a:t>
            </a:r>
            <a:r>
              <a:rPr lang="en-US" altLang="ko-KR" dirty="0" err="1"/>
              <a:t>dir</a:t>
            </a:r>
            <a:r>
              <a:rPr lang="en-US" altLang="ko-KR" dirty="0"/>
              <a:t>&gt;/anode directory and import the app, </a:t>
            </a:r>
            <a:r>
              <a:rPr lang="en-US" altLang="ko-KR" dirty="0" err="1"/>
              <a:t>libnode</a:t>
            </a:r>
            <a:r>
              <a:rPr lang="en-US" altLang="ko-KR" dirty="0"/>
              <a:t> and bridge-</a:t>
            </a:r>
            <a:r>
              <a:rPr lang="en-US" altLang="ko-KR" dirty="0" err="1"/>
              <a:t>javaprojects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7447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Anode Build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이클립스로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임포트하는</a:t>
            </a:r>
            <a:r>
              <a:rPr lang="ko-KR" altLang="en-US" dirty="0" smtClean="0"/>
              <a:t> 과정에서 에러가 발생함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APP </a:t>
            </a:r>
            <a:r>
              <a:rPr lang="ko-KR" altLang="en-US" dirty="0" err="1" smtClean="0"/>
              <a:t>디렉토리에서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안드로이드</a:t>
            </a:r>
            <a:r>
              <a:rPr lang="ko-KR" altLang="en-US" dirty="0" smtClean="0"/>
              <a:t> 라이브러리가 포함되어 있지 않음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원인 </a:t>
            </a:r>
            <a:r>
              <a:rPr lang="ko-KR" altLang="en-US" dirty="0" err="1" smtClean="0"/>
              <a:t>분석중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23066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Add-ons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Add-on</a:t>
            </a:r>
            <a:r>
              <a:rPr lang="ko-KR" altLang="en-US" dirty="0"/>
              <a:t>은 동적으로 링크되는 공유 </a:t>
            </a:r>
            <a:r>
              <a:rPr lang="ko-KR" altLang="en-US" dirty="0" smtClean="0"/>
              <a:t>오브젝트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C/C++</a:t>
            </a:r>
            <a:r>
              <a:rPr lang="ko-KR" altLang="en-US" dirty="0" smtClean="0"/>
              <a:t>의 함수들을 </a:t>
            </a:r>
            <a:r>
              <a:rPr lang="ko-KR" altLang="en-US" dirty="0" err="1" smtClean="0"/>
              <a:t>사용가능하게</a:t>
            </a:r>
            <a:r>
              <a:rPr lang="ko-KR" altLang="en-US" dirty="0" smtClean="0"/>
              <a:t> 함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Anode</a:t>
            </a:r>
            <a:r>
              <a:rPr lang="ko-KR" altLang="en-US" dirty="0" smtClean="0"/>
              <a:t>도 </a:t>
            </a:r>
            <a:r>
              <a:rPr lang="en-US" altLang="ko-KR" dirty="0" smtClean="0"/>
              <a:t>Add-on</a:t>
            </a:r>
            <a:r>
              <a:rPr lang="ko-KR" altLang="en-US" dirty="0" smtClean="0"/>
              <a:t>을 지원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NDK</a:t>
            </a:r>
            <a:r>
              <a:rPr lang="ko-KR" altLang="en-US" dirty="0" smtClean="0"/>
              <a:t>로 개발해야 함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576357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Java Bridge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Anode includes a bridge to a java runtime, so that modules can be written (and, ultimately, dynamically deployed) as Java libraries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The bridge is still under development. This means that the features described in these notes may be unimplemented, or not stable, and are also liable to change.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8883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향 후 방향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Java bridge </a:t>
            </a:r>
            <a:r>
              <a:rPr lang="ko-KR" altLang="en-US" dirty="0" smtClean="0"/>
              <a:t>연구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연동 방법 연구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Module</a:t>
            </a:r>
            <a:r>
              <a:rPr lang="ko-KR" altLang="en-US" smtClean="0"/>
              <a:t>로서의 지원 한계 탐색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err="1" smtClean="0"/>
              <a:t>OpenCV</a:t>
            </a:r>
            <a:r>
              <a:rPr lang="en-US" altLang="ko-KR" dirty="0" smtClean="0"/>
              <a:t> </a:t>
            </a:r>
            <a:r>
              <a:rPr lang="ko-KR" altLang="en-US" dirty="0" smtClean="0"/>
              <a:t>연구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OpenCV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NDK </a:t>
            </a:r>
            <a:r>
              <a:rPr lang="ko-KR" altLang="en-US" dirty="0" smtClean="0"/>
              <a:t>라이브러리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Anode</a:t>
            </a:r>
            <a:r>
              <a:rPr lang="ko-KR" altLang="en-US" dirty="0" smtClean="0"/>
              <a:t>와 활용방법 및 연결방안 모색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4597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Node.js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2009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Ryan Dahl</a:t>
            </a:r>
            <a:r>
              <a:rPr lang="ko-KR" altLang="en-US" dirty="0" smtClean="0"/>
              <a:t>이 개발</a:t>
            </a:r>
            <a:endParaRPr lang="en-US" altLang="ko-KR" dirty="0" smtClean="0"/>
          </a:p>
          <a:p>
            <a:r>
              <a:rPr lang="ko-KR" altLang="en-US" dirty="0" smtClean="0"/>
              <a:t>자바스크립트로 네트워크 어플리케이션을 작성할 수 있는 플랫폼</a:t>
            </a:r>
            <a:endParaRPr lang="en-US" altLang="ko-KR" dirty="0" smtClean="0"/>
          </a:p>
          <a:p>
            <a:r>
              <a:rPr lang="ko-KR" altLang="en-US" dirty="0" smtClean="0"/>
              <a:t>간단히 말하면 서버사이드 자바스크립트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08018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Node.js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Node.js</a:t>
            </a:r>
            <a:r>
              <a:rPr lang="ko-KR" altLang="en-US" dirty="0" smtClean="0"/>
              <a:t>는 </a:t>
            </a:r>
            <a:r>
              <a:rPr lang="ko-KR" altLang="en-US" dirty="0" err="1" smtClean="0"/>
              <a:t>구글에서</a:t>
            </a:r>
            <a:r>
              <a:rPr lang="ko-KR" altLang="en-US" dirty="0" smtClean="0"/>
              <a:t> 개발한 자바스크립트 엔진 </a:t>
            </a:r>
            <a:r>
              <a:rPr lang="en-US" altLang="ko-KR" dirty="0" smtClean="0"/>
              <a:t>V8</a:t>
            </a:r>
            <a:r>
              <a:rPr lang="ko-KR" altLang="en-US" dirty="0" smtClean="0"/>
              <a:t>에 </a:t>
            </a:r>
            <a:r>
              <a:rPr lang="en-US" altLang="ko-KR" dirty="0"/>
              <a:t>event </a:t>
            </a:r>
            <a:r>
              <a:rPr lang="ko-KR" altLang="en-US" dirty="0"/>
              <a:t>처리 라이브러리인 </a:t>
            </a:r>
            <a:r>
              <a:rPr lang="en-US" altLang="ko-KR" dirty="0" err="1" smtClean="0"/>
              <a:t>libuv</a:t>
            </a:r>
            <a:r>
              <a:rPr lang="ko-KR" altLang="en-US" dirty="0" smtClean="0"/>
              <a:t>를 결합하여 만들었다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738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Node.js Architecture</a:t>
            </a:r>
            <a:endParaRPr lang="ko-KR" altLang="en-US" dirty="0"/>
          </a:p>
        </p:txBody>
      </p:sp>
      <p:pic>
        <p:nvPicPr>
          <p:cNvPr id="1028" name="Picture 4" descr="http://cfile10.uf.tistory.com/image/256BFD37533A0FD322D36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029619"/>
            <a:ext cx="6029325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직선 연결선 4"/>
          <p:cNvCxnSpPr/>
          <p:nvPr/>
        </p:nvCxnSpPr>
        <p:spPr>
          <a:xfrm>
            <a:off x="683568" y="2968377"/>
            <a:ext cx="806489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5576" y="2263512"/>
            <a:ext cx="20162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/>
              <a:t>Java Script</a:t>
            </a:r>
          </a:p>
          <a:p>
            <a:pPr algn="ctr"/>
            <a:endParaRPr lang="en-US" altLang="ko-KR" sz="2400" b="1" dirty="0"/>
          </a:p>
          <a:p>
            <a:pPr algn="ctr"/>
            <a:endParaRPr lang="en-US" altLang="ko-KR" sz="2400" b="1" dirty="0"/>
          </a:p>
          <a:p>
            <a:pPr algn="ctr"/>
            <a:endParaRPr lang="en-US" altLang="ko-KR" sz="2400" b="1" dirty="0"/>
          </a:p>
          <a:p>
            <a:pPr algn="ctr"/>
            <a:endParaRPr lang="en-US" altLang="ko-KR" sz="2400" b="1" dirty="0"/>
          </a:p>
          <a:p>
            <a:pPr algn="ctr"/>
            <a:r>
              <a:rPr lang="en-US" altLang="ko-KR" sz="2400" b="1" dirty="0" smtClean="0"/>
              <a:t>C / C++</a:t>
            </a:r>
            <a:endParaRPr lang="ko-KR" alt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668344" y="638132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mtClean="0"/>
              <a:t>V0.10 </a:t>
            </a:r>
            <a:r>
              <a:rPr lang="ko-KR" altLang="en-US" dirty="0" smtClean="0"/>
              <a:t>기준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65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Node.js </a:t>
            </a:r>
            <a:r>
              <a:rPr lang="ko-KR" altLang="en-US" dirty="0" smtClean="0"/>
              <a:t>특</a:t>
            </a:r>
            <a:r>
              <a:rPr lang="ko-KR" altLang="en-US" dirty="0"/>
              <a:t>징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자바스크립트의 </a:t>
            </a:r>
            <a:r>
              <a:rPr lang="ko-KR" altLang="en-US" dirty="0" smtClean="0"/>
              <a:t>간결함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V8 </a:t>
            </a:r>
            <a:r>
              <a:rPr lang="ko-KR" altLang="en-US" dirty="0"/>
              <a:t>자바스크립트 엔진의 월등한 속도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단일 </a:t>
            </a:r>
            <a:r>
              <a:rPr lang="ko-KR" altLang="en-US" dirty="0" err="1"/>
              <a:t>스레드</a:t>
            </a:r>
            <a:r>
              <a:rPr lang="ko-KR" altLang="en-US" dirty="0"/>
              <a:t> </a:t>
            </a:r>
            <a:r>
              <a:rPr lang="en-US" altLang="ko-KR" dirty="0"/>
              <a:t>Non-</a:t>
            </a:r>
            <a:r>
              <a:rPr lang="en-US" altLang="ko-KR" dirty="0" err="1"/>
              <a:t>bloking</a:t>
            </a:r>
            <a:r>
              <a:rPr lang="en-US" altLang="ko-KR" dirty="0"/>
              <a:t> </a:t>
            </a:r>
            <a:r>
              <a:rPr lang="en-US" altLang="ko-KR" dirty="0" smtClean="0"/>
              <a:t>I/O</a:t>
            </a:r>
            <a:r>
              <a:rPr lang="ko-KR" altLang="en-US" dirty="0" smtClean="0"/>
              <a:t>의 </a:t>
            </a:r>
            <a:r>
              <a:rPr lang="ko-KR" altLang="en-US" dirty="0"/>
              <a:t>빠른 성능</a:t>
            </a:r>
          </a:p>
        </p:txBody>
      </p:sp>
    </p:spTree>
    <p:extLst>
      <p:ext uri="{BB962C8B-B14F-4D97-AF65-F5344CB8AC3E}">
        <p14:creationId xmlns:p14="http://schemas.microsoft.com/office/powerpoint/2010/main" val="227656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Node.js </a:t>
            </a:r>
            <a:r>
              <a:rPr lang="ko-KR" altLang="en-US" dirty="0" smtClean="0"/>
              <a:t>장점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복잡한 소켓 서버 프로그래밍을 자바스크립트를 이용하여 간단하게 만들어줌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이는 곧 생산성의 증대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2135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Node.js</a:t>
            </a:r>
            <a:r>
              <a:rPr lang="ko-KR" altLang="en-US" dirty="0" smtClean="0"/>
              <a:t>의 단점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단일 </a:t>
            </a:r>
            <a:r>
              <a:rPr lang="ko-KR" altLang="en-US" dirty="0" err="1" smtClean="0"/>
              <a:t>스레드이기</a:t>
            </a:r>
            <a:r>
              <a:rPr lang="ko-KR" altLang="en-US" dirty="0" smtClean="0"/>
              <a:t> 때문에 </a:t>
            </a:r>
            <a:r>
              <a:rPr lang="en-US" altLang="ko-KR" dirty="0" smtClean="0"/>
              <a:t>CPU</a:t>
            </a:r>
            <a:r>
              <a:rPr lang="ko-KR" altLang="en-US" dirty="0" smtClean="0"/>
              <a:t>의 부하가 큰 작업에는 어울리지 않음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664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Anode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Framework for running node.js applications on </a:t>
            </a:r>
            <a:r>
              <a:rPr lang="en-US" altLang="ko-KR" dirty="0" smtClean="0"/>
              <a:t>Android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Running node.js applications through an intent-based </a:t>
            </a:r>
            <a:r>
              <a:rPr lang="en-US" altLang="ko-KR" dirty="0" smtClean="0"/>
              <a:t>API</a:t>
            </a:r>
          </a:p>
          <a:p>
            <a:endParaRPr lang="en-US" altLang="ko-KR" dirty="0"/>
          </a:p>
          <a:p>
            <a:r>
              <a:rPr lang="en-US" altLang="ko-KR" dirty="0" smtClean="0"/>
              <a:t>Anode uses </a:t>
            </a:r>
            <a:r>
              <a:rPr lang="en-US" altLang="ko-KR" dirty="0" err="1" smtClean="0"/>
              <a:t>ver</a:t>
            </a:r>
            <a:r>
              <a:rPr lang="en-US" altLang="ko-KR" dirty="0" smtClean="0"/>
              <a:t> 0.6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8671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Anode Build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These </a:t>
            </a:r>
            <a:r>
              <a:rPr lang="en-US" altLang="ko-KR" dirty="0"/>
              <a:t>instructions should work on Mac and Linux.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Windows/</a:t>
            </a:r>
            <a:r>
              <a:rPr lang="en-US" altLang="ko-KR" dirty="0" err="1" smtClean="0"/>
              <a:t>cygwin</a:t>
            </a:r>
            <a:r>
              <a:rPr lang="en-US" altLang="ko-KR" dirty="0" smtClean="0"/>
              <a:t> </a:t>
            </a:r>
            <a:r>
              <a:rPr lang="en-US" altLang="ko-KR" dirty="0"/>
              <a:t>is not fully working yet.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218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333</Words>
  <Application>Microsoft Office PowerPoint</Application>
  <PresentationFormat>화면 슬라이드 쇼(4:3)</PresentationFormat>
  <Paragraphs>107</Paragraphs>
  <Slides>19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Office 테마</vt:lpstr>
      <vt:lpstr>Node.js on Android</vt:lpstr>
      <vt:lpstr>Node.js</vt:lpstr>
      <vt:lpstr>Node.js</vt:lpstr>
      <vt:lpstr>Node.js Architecture</vt:lpstr>
      <vt:lpstr>Node.js 특징</vt:lpstr>
      <vt:lpstr>Node.js 장점</vt:lpstr>
      <vt:lpstr>Node.js의 단점</vt:lpstr>
      <vt:lpstr>Anode</vt:lpstr>
      <vt:lpstr>Anode Build</vt:lpstr>
      <vt:lpstr>Anode Build</vt:lpstr>
      <vt:lpstr>Anode Build</vt:lpstr>
      <vt:lpstr>Anode Build</vt:lpstr>
      <vt:lpstr>Anode Build</vt:lpstr>
      <vt:lpstr>Anode Build</vt:lpstr>
      <vt:lpstr>Anode Build</vt:lpstr>
      <vt:lpstr>Anode Build</vt:lpstr>
      <vt:lpstr>Add-ons</vt:lpstr>
      <vt:lpstr>Java Bridge</vt:lpstr>
      <vt:lpstr>향 후 방향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Node.js on Android</dc:title>
  <dc:creator>SANGSUN</dc:creator>
  <cp:lastModifiedBy>김상선</cp:lastModifiedBy>
  <cp:revision>20</cp:revision>
  <dcterms:created xsi:type="dcterms:W3CDTF">2014-07-27T09:44:59Z</dcterms:created>
  <dcterms:modified xsi:type="dcterms:W3CDTF">2014-07-28T01:07:36Z</dcterms:modified>
</cp:coreProperties>
</file>