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5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BE54-3484-664B-9FF8-A8559E74396E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474F9-AF5E-7B46-B324-A193AD33A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2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BE54-3484-664B-9FF8-A8559E74396E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474F9-AF5E-7B46-B324-A193AD33A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478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BE54-3484-664B-9FF8-A8559E74396E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474F9-AF5E-7B46-B324-A193AD33A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93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BE54-3484-664B-9FF8-A8559E74396E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474F9-AF5E-7B46-B324-A193AD33A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275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BE54-3484-664B-9FF8-A8559E74396E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474F9-AF5E-7B46-B324-A193AD33A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03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BE54-3484-664B-9FF8-A8559E74396E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474F9-AF5E-7B46-B324-A193AD33A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541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BE54-3484-664B-9FF8-A8559E74396E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474F9-AF5E-7B46-B324-A193AD33A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0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BE54-3484-664B-9FF8-A8559E74396E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474F9-AF5E-7B46-B324-A193AD33A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9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BE54-3484-664B-9FF8-A8559E74396E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474F9-AF5E-7B46-B324-A193AD33A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77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BE54-3484-664B-9FF8-A8559E74396E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474F9-AF5E-7B46-B324-A193AD33A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85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5BE54-3484-664B-9FF8-A8559E74396E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474F9-AF5E-7B46-B324-A193AD33A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062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5BE54-3484-664B-9FF8-A8559E74396E}" type="datetimeFigureOut">
              <a:rPr lang="en-US" smtClean="0"/>
              <a:t>11/27/14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474F9-AF5E-7B46-B324-A193AD33A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91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Algorithms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782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accumulate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accumulate( start, end, initial value)</a:t>
            </a:r>
          </a:p>
          <a:p>
            <a:pPr lvl="1"/>
            <a:r>
              <a:rPr lang="en-US" dirty="0" smtClean="0"/>
              <a:t>call + operator for each element</a:t>
            </a:r>
          </a:p>
          <a:p>
            <a:pPr lvl="1"/>
            <a:r>
              <a:rPr lang="en-US" dirty="0" smtClean="0"/>
              <a:t>ex</a:t>
            </a:r>
            <a:br>
              <a:rPr lang="en-US" dirty="0" smtClean="0"/>
            </a:br>
            <a:r>
              <a:rPr lang="en-US" dirty="0" smtClean="0"/>
              <a:t>sum = accumulate( </a:t>
            </a:r>
            <a:r>
              <a:rPr lang="en-US" dirty="0" err="1" smtClean="0"/>
              <a:t>n.begin</a:t>
            </a:r>
            <a:r>
              <a:rPr lang="en-US" dirty="0" smtClean="0"/>
              <a:t>(), </a:t>
            </a:r>
            <a:r>
              <a:rPr lang="en-US" dirty="0" err="1" smtClean="0"/>
              <a:t>n.end</a:t>
            </a:r>
            <a:r>
              <a:rPr lang="en-US" dirty="0" smtClean="0"/>
              <a:t>(), 0 )</a:t>
            </a:r>
            <a:br>
              <a:rPr lang="en-US" dirty="0" smtClean="0"/>
            </a:br>
            <a:r>
              <a:rPr lang="en-US" dirty="0" smtClean="0"/>
              <a:t>sent = accumulate(</a:t>
            </a:r>
            <a:r>
              <a:rPr lang="en-US" dirty="0" err="1" smtClean="0"/>
              <a:t>str.begin</a:t>
            </a:r>
            <a:r>
              <a:rPr lang="en-US" dirty="0" smtClean="0"/>
              <a:t>(), </a:t>
            </a:r>
            <a:r>
              <a:rPr lang="en-US" dirty="0" err="1" smtClean="0"/>
              <a:t>str.end</a:t>
            </a:r>
            <a:r>
              <a:rPr lang="en-US" dirty="0" smtClean="0"/>
              <a:t>(), string(“”))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7858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accumulate with custom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444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accumulate( start, end, </a:t>
            </a:r>
            <a:r>
              <a:rPr lang="en-US" dirty="0" err="1" smtClean="0"/>
              <a:t>init</a:t>
            </a:r>
            <a:r>
              <a:rPr lang="en-US" dirty="0" smtClean="0"/>
              <a:t>, </a:t>
            </a:r>
            <a:r>
              <a:rPr lang="en-US" dirty="0" err="1" smtClean="0"/>
              <a:t>myfunc</a:t>
            </a:r>
            <a:r>
              <a:rPr lang="en-US" dirty="0" smtClean="0"/>
              <a:t> );</a:t>
            </a:r>
          </a:p>
          <a:p>
            <a:r>
              <a:rPr lang="ko-KR" altLang="en-US" dirty="0" smtClean="0"/>
              <a:t>은 다음과 같다</a:t>
            </a:r>
            <a:endParaRPr lang="en-US" altLang="ko-KR" dirty="0" smtClean="0"/>
          </a:p>
          <a:p>
            <a:pPr marL="400050" lvl="1" indent="0">
              <a:buNone/>
            </a:pPr>
            <a:r>
              <a:rPr lang="en-US" altLang="ko-KR" dirty="0" smtClean="0"/>
              <a:t>s = </a:t>
            </a:r>
            <a:r>
              <a:rPr lang="en-US" altLang="ko-KR" dirty="0" err="1" smtClean="0"/>
              <a:t>init</a:t>
            </a:r>
            <a:r>
              <a:rPr lang="en-US" altLang="ko-KR" dirty="0" smtClean="0"/>
              <a:t>;</a:t>
            </a:r>
          </a:p>
          <a:p>
            <a:pPr marL="400050" lvl="1" indent="0">
              <a:buNone/>
            </a:pPr>
            <a:r>
              <a:rPr lang="en-US" dirty="0" smtClean="0"/>
              <a:t>for( p: v ) </a:t>
            </a:r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dirty="0" smtClean="0"/>
              <a:t>s = </a:t>
            </a:r>
            <a:r>
              <a:rPr lang="en-US" dirty="0" err="1" smtClean="0"/>
              <a:t>myfunc</a:t>
            </a:r>
            <a:r>
              <a:rPr lang="en-US" dirty="0" smtClean="0"/>
              <a:t>( s, *p );</a:t>
            </a:r>
            <a:endParaRPr lang="en-US" dirty="0"/>
          </a:p>
          <a:p>
            <a:pPr marL="400050" lvl="1" indent="0">
              <a:buNone/>
            </a:pPr>
            <a:r>
              <a:rPr lang="en-US" dirty="0" smtClean="0"/>
              <a:t>return s;</a:t>
            </a:r>
          </a:p>
          <a:p>
            <a:pPr marL="457200" indent="-457200"/>
            <a:r>
              <a:rPr lang="en-US" dirty="0" smtClean="0"/>
              <a:t>Default </a:t>
            </a:r>
            <a:r>
              <a:rPr lang="en-US" dirty="0" err="1" smtClean="0"/>
              <a:t>myfunc</a:t>
            </a:r>
            <a:r>
              <a:rPr lang="en-US" dirty="0" smtClean="0"/>
              <a:t>: s = s + *p;</a:t>
            </a:r>
          </a:p>
          <a:p>
            <a:pPr marL="457200" indent="-457200"/>
            <a:r>
              <a:rPr lang="en-US" dirty="0" smtClean="0"/>
              <a:t>EX: print vector&lt;</a:t>
            </a:r>
            <a:r>
              <a:rPr lang="en-US" dirty="0" err="1" smtClean="0"/>
              <a:t>int</a:t>
            </a:r>
            <a:r>
              <a:rPr lang="en-US" dirty="0" smtClean="0"/>
              <a:t>&gt; v</a:t>
            </a:r>
          </a:p>
          <a:p>
            <a:pPr marL="857250" lvl="1" indent="-457200"/>
            <a:r>
              <a:rPr lang="en-US" dirty="0" smtClean="0"/>
              <a:t>accumulate( </a:t>
            </a:r>
            <a:r>
              <a:rPr lang="en-US" dirty="0" err="1" smtClean="0"/>
              <a:t>v.begin</a:t>
            </a:r>
            <a:r>
              <a:rPr lang="en-US" dirty="0" smtClean="0"/>
              <a:t>(), </a:t>
            </a:r>
            <a:r>
              <a:rPr lang="en-US" dirty="0" err="1" smtClean="0"/>
              <a:t>v.end</a:t>
            </a:r>
            <a:r>
              <a:rPr lang="en-US" dirty="0" smtClean="0"/>
              <a:t>(), string(“”), mf )</a:t>
            </a:r>
          </a:p>
          <a:p>
            <a:pPr marL="857250" lvl="1" indent="-457200"/>
            <a:r>
              <a:rPr lang="en-US" dirty="0" smtClean="0"/>
              <a:t>string mf( string a, </a:t>
            </a:r>
            <a:r>
              <a:rPr lang="en-US" dirty="0" err="1" smtClean="0"/>
              <a:t>int</a:t>
            </a:r>
            <a:r>
              <a:rPr lang="en-US" dirty="0" smtClean="0"/>
              <a:t> b) </a:t>
            </a:r>
          </a:p>
          <a:p>
            <a:pPr marL="1257300" lvl="2" indent="-457200"/>
            <a:r>
              <a:rPr lang="en-US" dirty="0" smtClean="0"/>
              <a:t>return a + “, “ + </a:t>
            </a:r>
            <a:r>
              <a:rPr lang="en-US" dirty="0" err="1" smtClean="0"/>
              <a:t>to_string</a:t>
            </a:r>
            <a:r>
              <a:rPr lang="en-US" dirty="0" smtClean="0"/>
              <a:t>(b);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167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replace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replace( start, end, old value, new value )</a:t>
            </a:r>
          </a:p>
          <a:p>
            <a:r>
              <a:rPr lang="en-US" dirty="0" smtClean="0"/>
              <a:t>EX</a:t>
            </a:r>
          </a:p>
          <a:p>
            <a:pPr lvl="1"/>
            <a:r>
              <a:rPr lang="en-US" dirty="0" smtClean="0"/>
              <a:t>replace( </a:t>
            </a:r>
            <a:r>
              <a:rPr lang="en-US" dirty="0" err="1" smtClean="0"/>
              <a:t>n.begin</a:t>
            </a:r>
            <a:r>
              <a:rPr lang="en-US" dirty="0" smtClean="0"/>
              <a:t>(), </a:t>
            </a:r>
            <a:r>
              <a:rPr lang="en-US" dirty="0" err="1" smtClean="0"/>
              <a:t>n.end</a:t>
            </a:r>
            <a:r>
              <a:rPr lang="en-US" dirty="0" smtClean="0"/>
              <a:t>(), 10, 100 )</a:t>
            </a:r>
          </a:p>
          <a:p>
            <a:pPr lvl="1"/>
            <a:r>
              <a:rPr lang="en-US" dirty="0" smtClean="0"/>
              <a:t>replace( </a:t>
            </a:r>
            <a:r>
              <a:rPr lang="en-US" dirty="0" err="1" smtClean="0"/>
              <a:t>w.begin</a:t>
            </a:r>
            <a:r>
              <a:rPr lang="en-US" dirty="0" smtClean="0"/>
              <a:t>(), </a:t>
            </a:r>
            <a:r>
              <a:rPr lang="en-US" dirty="0" err="1" smtClean="0"/>
              <a:t>w.end</a:t>
            </a:r>
            <a:r>
              <a:rPr lang="en-US" dirty="0" smtClean="0"/>
              <a:t>(), string(“one”), string(“two”) 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384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fill( </a:t>
            </a:r>
            <a:r>
              <a:rPr lang="en-US" dirty="0" err="1"/>
              <a:t>numbers.begin</a:t>
            </a:r>
            <a:r>
              <a:rPr lang="en-US" dirty="0"/>
              <a:t>(), </a:t>
            </a:r>
            <a:r>
              <a:rPr lang="en-US" dirty="0" err="1"/>
              <a:t>numbers.begin</a:t>
            </a:r>
            <a:r>
              <a:rPr lang="en-US" dirty="0"/>
              <a:t>()+3, 0 );</a:t>
            </a:r>
          </a:p>
        </p:txBody>
      </p:sp>
    </p:spTree>
    <p:extLst>
      <p:ext uri="{BB962C8B-B14F-4D97-AF65-F5344CB8AC3E}">
        <p14:creationId xmlns:p14="http://schemas.microsoft.com/office/powerpoint/2010/main" val="3684559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sort( </a:t>
            </a:r>
            <a:r>
              <a:rPr lang="en-US" dirty="0" err="1"/>
              <a:t>words.begin</a:t>
            </a:r>
            <a:r>
              <a:rPr lang="en-US" dirty="0"/>
              <a:t>(), </a:t>
            </a:r>
            <a:r>
              <a:rPr lang="en-US" dirty="0" err="1"/>
              <a:t>words.end</a:t>
            </a:r>
            <a:r>
              <a:rPr lang="en-US" dirty="0"/>
              <a:t>() );</a:t>
            </a:r>
          </a:p>
        </p:txBody>
      </p:sp>
    </p:spTree>
    <p:extLst>
      <p:ext uri="{BB962C8B-B14F-4D97-AF65-F5344CB8AC3E}">
        <p14:creationId xmlns:p14="http://schemas.microsoft.com/office/powerpoint/2010/main" val="2221783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copy( </a:t>
            </a:r>
            <a:r>
              <a:rPr lang="en-US" dirty="0" err="1" smtClean="0"/>
              <a:t>src’s</a:t>
            </a:r>
            <a:r>
              <a:rPr lang="en-US" dirty="0" smtClean="0"/>
              <a:t> start, </a:t>
            </a:r>
            <a:r>
              <a:rPr lang="en-US" dirty="0" err="1" smtClean="0"/>
              <a:t>src’s</a:t>
            </a:r>
            <a:r>
              <a:rPr lang="en-US" dirty="0" smtClean="0"/>
              <a:t> end, </a:t>
            </a:r>
            <a:r>
              <a:rPr lang="en-US" dirty="0" err="1" smtClean="0"/>
              <a:t>dest’s</a:t>
            </a:r>
            <a:r>
              <a:rPr lang="en-US" dirty="0" smtClean="0"/>
              <a:t> start);</a:t>
            </a:r>
          </a:p>
          <a:p>
            <a:endParaRPr lang="en-US" dirty="0"/>
          </a:p>
          <a:p>
            <a:r>
              <a:rPr lang="en-US" dirty="0" smtClean="0"/>
              <a:t>EX</a:t>
            </a:r>
          </a:p>
          <a:p>
            <a:r>
              <a:rPr lang="en-US" dirty="0"/>
              <a:t>copy( </a:t>
            </a:r>
            <a:r>
              <a:rPr lang="en-US" dirty="0" err="1" smtClean="0"/>
              <a:t>s.begin</a:t>
            </a:r>
            <a:r>
              <a:rPr lang="en-US" dirty="0"/>
              <a:t>(</a:t>
            </a:r>
            <a:r>
              <a:rPr lang="en-US" dirty="0" smtClean="0"/>
              <a:t>), </a:t>
            </a:r>
            <a:r>
              <a:rPr lang="en-US" dirty="0" err="1" smtClean="0"/>
              <a:t>s.begin</a:t>
            </a:r>
            <a:r>
              <a:rPr lang="en-US" dirty="0"/>
              <a:t>()+</a:t>
            </a:r>
            <a:r>
              <a:rPr lang="en-US" dirty="0" smtClean="0"/>
              <a:t>10, </a:t>
            </a:r>
            <a:r>
              <a:rPr lang="en-US" dirty="0" err="1" smtClean="0"/>
              <a:t>d.begin</a:t>
            </a:r>
            <a:r>
              <a:rPr lang="en-US" dirty="0"/>
              <a:t>() )</a:t>
            </a:r>
            <a:r>
              <a:rPr lang="en-US" dirty="0" smtClean="0"/>
              <a:t>;</a:t>
            </a:r>
          </a:p>
          <a:p>
            <a:endParaRPr lang="en-US" dirty="0"/>
          </a:p>
          <a:p>
            <a:r>
              <a:rPr lang="en-US" dirty="0" smtClean="0"/>
              <a:t>NOTE:</a:t>
            </a:r>
          </a:p>
          <a:p>
            <a:pPr lvl="1"/>
            <a:r>
              <a:rPr lang="en-US" dirty="0" smtClean="0"/>
              <a:t>All range is [start, end)</a:t>
            </a:r>
          </a:p>
          <a:p>
            <a:pPr lvl="1"/>
            <a:r>
              <a:rPr lang="en-US" dirty="0" smtClean="0"/>
              <a:t>including start, excluding 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872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generate(start, end, </a:t>
            </a:r>
            <a:r>
              <a:rPr lang="en-US" dirty="0" err="1" smtClean="0"/>
              <a:t>genfunc</a:t>
            </a:r>
            <a:r>
              <a:rPr lang="en-US" dirty="0" smtClean="0"/>
              <a:t>)</a:t>
            </a:r>
          </a:p>
          <a:p>
            <a:r>
              <a:rPr lang="en-US" dirty="0" smtClean="0"/>
              <a:t>Call </a:t>
            </a:r>
            <a:r>
              <a:rPr lang="en-US" dirty="0" err="1" smtClean="0"/>
              <a:t>genfunc</a:t>
            </a:r>
            <a:r>
              <a:rPr lang="en-US" dirty="0" smtClean="0"/>
              <a:t> to fill the container with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01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189</Words>
  <Application>Microsoft Macintosh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Algorithms</vt:lpstr>
      <vt:lpstr>accumulate</vt:lpstr>
      <vt:lpstr>accumulate with custom function</vt:lpstr>
      <vt:lpstr>replace</vt:lpstr>
      <vt:lpstr>fill</vt:lpstr>
      <vt:lpstr>sort</vt:lpstr>
      <vt:lpstr>copy</vt:lpstr>
      <vt:lpstr>generate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Algorithms</dc:title>
  <dc:creator>Minho Shin</dc:creator>
  <cp:lastModifiedBy>Minho Shin</cp:lastModifiedBy>
  <cp:revision>13</cp:revision>
  <dcterms:created xsi:type="dcterms:W3CDTF">2014-11-26T15:03:12Z</dcterms:created>
  <dcterms:modified xsi:type="dcterms:W3CDTF">2014-11-26T16:07:02Z</dcterms:modified>
</cp:coreProperties>
</file>