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5" r:id="rId6"/>
    <p:sldId id="263" r:id="rId7"/>
    <p:sldId id="262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59" autoAdjust="0"/>
  </p:normalViewPr>
  <p:slideViewPr>
    <p:cSldViewPr>
      <p:cViewPr>
        <p:scale>
          <a:sx n="70" d="100"/>
          <a:sy n="70" d="100"/>
        </p:scale>
        <p:origin x="-2628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MMBPan</c:v>
                </c:pt>
              </c:strCache>
            </c:strRef>
          </c:tx>
          <c:cat>
            <c:numRef>
              <c:f>Sheet1!$A$2:$A$8</c:f>
              <c:numCache>
                <c:formatCode>#,##0</c:formatCode>
                <c:ptCount val="7"/>
                <c:pt idx="0">
                  <c:v>30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400</c:v>
                </c:pt>
                <c:pt idx="6">
                  <c:v>500</c:v>
                </c:pt>
              </c:numCache>
            </c:numRef>
          </c:cat>
          <c:val>
            <c:numRef>
              <c:f>Sheet1!$B$2:$B$8</c:f>
              <c:numCache>
                <c:formatCode>0.0000</c:formatCode>
                <c:ptCount val="7"/>
                <c:pt idx="0" formatCode="General">
                  <c:v>6.1097900000000003</c:v>
                </c:pt>
                <c:pt idx="1">
                  <c:v>6.47316</c:v>
                </c:pt>
                <c:pt idx="2">
                  <c:v>6.7286599999999996</c:v>
                </c:pt>
                <c:pt idx="3" formatCode="General">
                  <c:v>7.2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MMBCMS</c:v>
                </c:pt>
              </c:strCache>
            </c:strRef>
          </c:tx>
          <c:cat>
            <c:numRef>
              <c:f>Sheet1!$A$2:$A$8</c:f>
              <c:numCache>
                <c:formatCode>#,##0</c:formatCode>
                <c:ptCount val="7"/>
                <c:pt idx="0">
                  <c:v>30</c:v>
                </c:pt>
                <c:pt idx="1">
                  <c:v>50</c:v>
                </c:pt>
                <c:pt idx="2">
                  <c:v>100</c:v>
                </c:pt>
                <c:pt idx="3">
                  <c:v>200</c:v>
                </c:pt>
                <c:pt idx="4">
                  <c:v>300</c:v>
                </c:pt>
                <c:pt idx="5">
                  <c:v>400</c:v>
                </c:pt>
                <c:pt idx="6">
                  <c:v>500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11.994999999999999</c:v>
                </c:pt>
                <c:pt idx="1">
                  <c:v>12.001200000000001</c:v>
                </c:pt>
                <c:pt idx="2">
                  <c:v>12.0162</c:v>
                </c:pt>
                <c:pt idx="3">
                  <c:v>12.038600000000001</c:v>
                </c:pt>
                <c:pt idx="4">
                  <c:v>12.08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034880"/>
        <c:axId val="233571072"/>
      </c:lineChart>
      <c:catAx>
        <c:axId val="233034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Amin(m2)</a:t>
                </a:r>
                <a:endParaRPr lang="en-US" dirty="0"/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233571072"/>
        <c:crosses val="autoZero"/>
        <c:auto val="1"/>
        <c:lblAlgn val="ctr"/>
        <c:lblOffset val="100"/>
        <c:noMultiLvlLbl val="0"/>
      </c:catAx>
      <c:valAx>
        <c:axId val="233571072"/>
        <c:scaling>
          <c:orientation val="minMax"/>
          <c:max val="13.28"/>
          <c:min val="0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Entropy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330348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9990507-468D-4DE9-B7DE-BA1985471468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0538614-DAB1-424A-8B11-8683FAAB6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79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0673AC-34D6-4E50-8B9C-EFB4C9CAF2CA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0F89EEF-8734-415E-988D-41A3865D3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43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62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is a discrete random variable with distribution given by </a:t>
            </a:r>
            <a:r>
              <a:rPr lang="en-US" dirty="0" err="1" smtClean="0"/>
              <a:t>Pr</a:t>
            </a:r>
            <a:r>
              <a:rPr lang="en-US" dirty="0" smtClean="0"/>
              <a:t>(C=c</a:t>
            </a:r>
            <a:r>
              <a:rPr lang="en-US" baseline="-25000" dirty="0" smtClean="0"/>
              <a:t>i</a:t>
            </a:r>
            <a:r>
              <a:rPr lang="en-US" baseline="0" dirty="0" smtClean="0"/>
              <a:t>) =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70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87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41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53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H(C) = 0 : There is a cell that has 100% chance to be the cell that contain of user. i.e., the adversary can identify exactly the cell that the user is located.</a:t>
            </a:r>
          </a:p>
          <a:p>
            <a:r>
              <a:rPr lang="en-US" dirty="0" smtClean="0"/>
              <a:t>H(C) = log </a:t>
            </a:r>
            <a:r>
              <a:rPr lang="en-US" i="1" dirty="0" smtClean="0"/>
              <a:t>m</a:t>
            </a:r>
            <a:r>
              <a:rPr lang="en-US" dirty="0" smtClean="0"/>
              <a:t> : every cells in R has an equal chance to be the cell that contain of user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89EEF-8734-415E-988D-41A3865D3E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55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7439584" cy="236219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38200" y="4213008"/>
            <a:ext cx="3733800" cy="1166220"/>
          </a:xfrm>
        </p:spPr>
        <p:txBody>
          <a:bodyPr anchor="t"/>
          <a:lstStyle>
            <a:lvl1pPr marL="0" indent="0" algn="l">
              <a:buNone/>
              <a:defRPr cap="none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05400" y="4953000"/>
            <a:ext cx="3567953" cy="8614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r"/>
            <a:r>
              <a:rPr lang="en-US" sz="1600" dirty="0" err="1" smtClean="0"/>
              <a:t>nha</a:t>
            </a:r>
            <a:r>
              <a:rPr lang="en-US" sz="1600" dirty="0" smtClean="0"/>
              <a:t> </a:t>
            </a:r>
            <a:r>
              <a:rPr lang="en-US" sz="1600" dirty="0" err="1" smtClean="0"/>
              <a:t>nguyen</a:t>
            </a:r>
            <a:r>
              <a:rPr lang="en-US" sz="1600" dirty="0" smtClean="0"/>
              <a:t> </a:t>
            </a:r>
            <a:r>
              <a:rPr lang="en-US" sz="1600" baseline="0" dirty="0" smtClean="0"/>
              <a:t>- </a:t>
            </a:r>
            <a:r>
              <a:rPr lang="en-US" sz="1600" baseline="0" dirty="0" err="1" smtClean="0"/>
              <a:t>HMCLab</a:t>
            </a:r>
            <a:endParaRPr lang="en-US" sz="1600" baseline="0" dirty="0" smtClean="0"/>
          </a:p>
          <a:p>
            <a:pPr algn="r"/>
            <a:r>
              <a:rPr lang="en-US" sz="1600" baseline="0" dirty="0" smtClean="0"/>
              <a:t>Prof. </a:t>
            </a:r>
            <a:r>
              <a:rPr lang="en-US" sz="1600" baseline="0" dirty="0" err="1" smtClean="0"/>
              <a:t>minho</a:t>
            </a:r>
            <a:r>
              <a:rPr lang="en-US" sz="1600" baseline="0" dirty="0" smtClean="0"/>
              <a:t> shin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85924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68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62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385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63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97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51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3"/>
            <a:ext cx="131445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0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47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43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2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96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15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7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95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16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4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0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Flowchart: Off-page Connector 13"/>
          <p:cNvSpPr/>
          <p:nvPr/>
        </p:nvSpPr>
        <p:spPr>
          <a:xfrm>
            <a:off x="7924800" y="-2"/>
            <a:ext cx="401241" cy="1141407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440216" cy="6886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1"/>
            <a:ext cx="83820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1" y="6553200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7244425-9690-4C53-97D8-4E5AF1B3565C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81600" y="6553200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811095" y="22860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0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4271E-57A2-485E-B8D5-51A03A238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913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Entropy algorithm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6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815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Given a user </a:t>
            </a:r>
            <a:r>
              <a:rPr lang="en-US" dirty="0" smtClean="0"/>
              <a:t>u and its cloaked </a:t>
            </a:r>
            <a:r>
              <a:rPr lang="en-US" dirty="0"/>
              <a:t>area </a:t>
            </a:r>
            <a:r>
              <a:rPr lang="en-US" dirty="0" smtClean="0"/>
              <a:t>R,</a:t>
            </a:r>
          </a:p>
          <a:p>
            <a:pPr lvl="1"/>
            <a:r>
              <a:rPr lang="en-US" dirty="0" smtClean="0"/>
              <a:t>R is partitioned into m cells. </a:t>
            </a:r>
          </a:p>
          <a:p>
            <a:r>
              <a:rPr lang="en-US" dirty="0" smtClean="0"/>
              <a:t>S(R) = {c</a:t>
            </a:r>
            <a:r>
              <a:rPr lang="en-US" baseline="-25000" dirty="0" smtClean="0"/>
              <a:t>1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, ..., c</a:t>
            </a:r>
            <a:r>
              <a:rPr lang="en-US" baseline="-25000" dirty="0"/>
              <a:t>m</a:t>
            </a:r>
            <a:r>
              <a:rPr lang="en-US" dirty="0" smtClean="0"/>
              <a:t>}: set </a:t>
            </a:r>
            <a:r>
              <a:rPr lang="en-US" dirty="0"/>
              <a:t>of cells inside </a:t>
            </a:r>
            <a:r>
              <a:rPr lang="en-US" dirty="0" smtClean="0"/>
              <a:t>R</a:t>
            </a:r>
          </a:p>
          <a:p>
            <a:r>
              <a:rPr lang="en-US" dirty="0" smtClean="0"/>
              <a:t>C</a:t>
            </a:r>
            <a:r>
              <a:rPr lang="en-US" baseline="-25000" dirty="0" smtClean="0"/>
              <a:t>u</a:t>
            </a:r>
            <a:r>
              <a:rPr lang="en-US" dirty="0" smtClean="0"/>
              <a:t>: the cell that contains user U</a:t>
            </a:r>
          </a:p>
          <a:p>
            <a:pPr lvl="1"/>
            <a:r>
              <a:rPr lang="en-US" dirty="0" smtClean="0"/>
              <a:t>random </a:t>
            </a:r>
            <a:r>
              <a:rPr lang="en-US" dirty="0"/>
              <a:t>variable with possible values </a:t>
            </a:r>
            <a:r>
              <a:rPr lang="en-US" dirty="0" smtClean="0"/>
              <a:t>{</a:t>
            </a:r>
            <a:r>
              <a:rPr lang="en-US" dirty="0"/>
              <a:t>c</a:t>
            </a:r>
            <a:r>
              <a:rPr lang="en-US" baseline="-25000" dirty="0"/>
              <a:t>1</a:t>
            </a:r>
            <a:r>
              <a:rPr lang="en-US" dirty="0"/>
              <a:t>, c</a:t>
            </a:r>
            <a:r>
              <a:rPr lang="en-US" baseline="-25000" dirty="0"/>
              <a:t>2</a:t>
            </a:r>
            <a:r>
              <a:rPr lang="en-US" dirty="0"/>
              <a:t>, ..., c</a:t>
            </a:r>
            <a:r>
              <a:rPr lang="en-US" baseline="-25000" dirty="0"/>
              <a:t>m</a:t>
            </a:r>
            <a:r>
              <a:rPr lang="en-US" dirty="0" smtClean="0"/>
              <a:t>}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entropy of </a:t>
            </a:r>
            <a:r>
              <a:rPr lang="en-US" dirty="0" smtClean="0"/>
              <a:t>C</a:t>
            </a:r>
            <a:r>
              <a:rPr lang="en-US" baseline="-25000" dirty="0" smtClean="0"/>
              <a:t>u</a:t>
            </a:r>
            <a:r>
              <a:rPr lang="en-US" dirty="0" smtClean="0"/>
              <a:t> is 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where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/>
              <a:t>is the </a:t>
            </a:r>
            <a:r>
              <a:rPr lang="en-US" dirty="0" smtClean="0"/>
              <a:t>probability user U is located in c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pPr lvl="1"/>
            <a:endParaRPr lang="en-US" i="1" dirty="0" smtClean="0"/>
          </a:p>
          <a:p>
            <a:pPr lvl="1"/>
            <a:r>
              <a:rPr lang="en-US" i="1" dirty="0" err="1" smtClean="0"/>
              <a:t>l</a:t>
            </a:r>
            <a:r>
              <a:rPr lang="en-US" i="1" baseline="-25000" dirty="0" err="1" smtClean="0"/>
              <a:t>u</a:t>
            </a:r>
            <a:r>
              <a:rPr lang="en-US" dirty="0" smtClean="0"/>
              <a:t>: location of user u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365422"/>
              </p:ext>
            </p:extLst>
          </p:nvPr>
        </p:nvGraphicFramePr>
        <p:xfrm>
          <a:off x="1219200" y="5334000"/>
          <a:ext cx="67405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quation" r:id="rId4" imgW="2539800" imgH="228600" progId="Equation.3">
                  <p:embed/>
                </p:oleObj>
              </mc:Choice>
              <mc:Fallback>
                <p:oleObj name="Equation" r:id="rId4" imgW="25398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0"/>
                        <a:ext cx="67405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4892"/>
              </p:ext>
            </p:extLst>
          </p:nvPr>
        </p:nvGraphicFramePr>
        <p:xfrm>
          <a:off x="3189288" y="3657600"/>
          <a:ext cx="298291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quation" r:id="rId6" imgW="1206360" imgH="431640" progId="Equation.3">
                  <p:embed/>
                </p:oleObj>
              </mc:Choice>
              <mc:Fallback>
                <p:oleObj name="Equation" r:id="rId6" imgW="12063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3657600"/>
                        <a:ext cx="2982912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819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 </a:t>
            </a:r>
            <a:r>
              <a:rPr lang="en-US" dirty="0" smtClean="0"/>
              <a:t>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Let 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en-US" dirty="0"/>
              <a:t>..., and  </a:t>
            </a:r>
            <a:r>
              <a:rPr lang="en-US" dirty="0" smtClean="0"/>
              <a:t>R</a:t>
            </a:r>
            <a:r>
              <a:rPr lang="en-US" baseline="-25000" dirty="0" smtClean="0"/>
              <a:t>n</a:t>
            </a:r>
            <a:r>
              <a:rPr lang="en-US" dirty="0" smtClean="0"/>
              <a:t> be the </a:t>
            </a:r>
            <a:r>
              <a:rPr lang="en-US" dirty="0"/>
              <a:t>stream of </a:t>
            </a:r>
            <a:r>
              <a:rPr lang="en-US" dirty="0" smtClean="0"/>
              <a:t>cloaked areas of </a:t>
            </a:r>
            <a:r>
              <a:rPr lang="en-US" dirty="0" smtClean="0"/>
              <a:t>all users </a:t>
            </a:r>
            <a:endParaRPr lang="en-US" dirty="0" smtClean="0"/>
          </a:p>
          <a:p>
            <a:r>
              <a:rPr lang="en-US" dirty="0" smtClean="0"/>
              <a:t>C(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)</a:t>
            </a:r>
            <a:r>
              <a:rPr lang="en-US" baseline="-25000" dirty="0" smtClean="0"/>
              <a:t> </a:t>
            </a:r>
            <a:r>
              <a:rPr lang="en-US" dirty="0"/>
              <a:t>: the cell that contains </a:t>
            </a:r>
            <a:r>
              <a:rPr lang="en-US" dirty="0" smtClean="0"/>
              <a:t>a user </a:t>
            </a:r>
            <a:r>
              <a:rPr lang="en-US" dirty="0" smtClean="0"/>
              <a:t>in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endParaRPr lang="en-US" baseline="-25000" dirty="0" smtClean="0"/>
          </a:p>
          <a:p>
            <a:r>
              <a:rPr lang="en-US" dirty="0"/>
              <a:t>l</a:t>
            </a:r>
            <a:r>
              <a:rPr lang="en-US" dirty="0" smtClean="0"/>
              <a:t>: </a:t>
            </a:r>
            <a:r>
              <a:rPr lang="en-US" dirty="0"/>
              <a:t>sum of </a:t>
            </a:r>
            <a:r>
              <a:rPr lang="en-US" dirty="0" smtClean="0"/>
              <a:t>all queries </a:t>
            </a:r>
          </a:p>
          <a:p>
            <a:r>
              <a:rPr lang="en-US" dirty="0" smtClean="0"/>
              <a:t>The </a:t>
            </a:r>
            <a:r>
              <a:rPr lang="en-US" dirty="0"/>
              <a:t>probability user U is located in c</a:t>
            </a:r>
            <a:r>
              <a:rPr lang="en-US" baseline="-25000" dirty="0"/>
              <a:t>i</a:t>
            </a:r>
            <a:r>
              <a:rPr lang="en-US" dirty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547306"/>
              </p:ext>
            </p:extLst>
          </p:nvPr>
        </p:nvGraphicFramePr>
        <p:xfrm>
          <a:off x="2720975" y="3581400"/>
          <a:ext cx="3265488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4" imgW="1231560" imgH="634680" progId="Equation.3">
                  <p:embed/>
                </p:oleObj>
              </mc:Choice>
              <mc:Fallback>
                <p:oleObj name="Equation" r:id="rId4" imgW="1231560" imgH="634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975" y="3581400"/>
                        <a:ext cx="3265488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75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Location </a:t>
            </a:r>
            <a:r>
              <a:rPr lang="en-US" dirty="0" smtClean="0"/>
              <a:t>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H(C) = 0 : There is a cell that has 100% chance </a:t>
            </a:r>
            <a:r>
              <a:rPr lang="en-US" dirty="0" smtClean="0"/>
              <a:t>containing the user</a:t>
            </a:r>
            <a:r>
              <a:rPr lang="en-US" dirty="0" smtClean="0"/>
              <a:t>. i.e., the adversary can identify exactly the cell that the user is located.</a:t>
            </a:r>
          </a:p>
          <a:p>
            <a:r>
              <a:rPr lang="en-US" dirty="0"/>
              <a:t>H(C) = </a:t>
            </a:r>
            <a:r>
              <a:rPr lang="en-US" dirty="0" smtClean="0"/>
              <a:t>log </a:t>
            </a:r>
            <a:r>
              <a:rPr lang="en-US" i="1" dirty="0" smtClean="0"/>
              <a:t>m</a:t>
            </a:r>
            <a:r>
              <a:rPr lang="en-US" dirty="0" smtClean="0"/>
              <a:t> : every cells in R has an equal chance to be </a:t>
            </a:r>
            <a:r>
              <a:rPr lang="en-US" dirty="0"/>
              <a:t>the cell that contain </a:t>
            </a:r>
            <a:r>
              <a:rPr lang="en-US" dirty="0" smtClean="0"/>
              <a:t>the user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549647"/>
              </p:ext>
            </p:extLst>
          </p:nvPr>
        </p:nvGraphicFramePr>
        <p:xfrm>
          <a:off x="2514600" y="1447800"/>
          <a:ext cx="4092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4" imgW="1091880" imgH="203040" progId="Equation.3">
                  <p:embed/>
                </p:oleObj>
              </mc:Choice>
              <mc:Fallback>
                <p:oleObj name="Equation" r:id="rId4" imgW="1091880" imgH="203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447800"/>
                        <a:ext cx="40923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99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534400" cy="487680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n-lt"/>
                <a:cs typeface="Courier New" panose="02070309020205020404" pitchFamily="49" charset="0"/>
              </a:rPr>
              <a:t>Input:</a:t>
            </a: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 Location of each user, </a:t>
            </a:r>
            <a:endParaRPr lang="en-US" sz="2000" b="1" dirty="0" smtClean="0">
              <a:latin typeface="+mn-lt"/>
              <a:cs typeface="Courier New" panose="02070309020205020404" pitchFamily="49" charset="0"/>
            </a:endParaRPr>
          </a:p>
          <a:p>
            <a:r>
              <a:rPr lang="en-US" sz="2000" b="1" dirty="0" smtClean="0">
                <a:latin typeface="+mn-lt"/>
                <a:cs typeface="Courier New" panose="02070309020205020404" pitchFamily="49" charset="0"/>
              </a:rPr>
              <a:t>Output: </a:t>
            </a:r>
            <a:r>
              <a:rPr lang="en-US" sz="2000" dirty="0" smtClean="0">
                <a:latin typeface="+mn-lt"/>
                <a:cs typeface="Courier New" panose="02070309020205020404" pitchFamily="49" charset="0"/>
              </a:rPr>
              <a:t>Entropy</a:t>
            </a:r>
          </a:p>
          <a:p>
            <a:pPr marL="457200" indent="-457200">
              <a:buFont typeface="+mj-lt"/>
              <a:buAutoNum type="arabicPeriod"/>
            </a:pP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count[m-1];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each cloaked region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for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each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user in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sz="2000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</a:t>
            </a:r>
            <a:r>
              <a:rPr lang="en-US" sz="2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if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user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is located in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cell c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count[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++;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each cell c</a:t>
            </a:r>
            <a:r>
              <a:rPr lang="en-US" sz="20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(1≤i≤m)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</a:t>
            </a:r>
            <a:r>
              <a:rPr lang="en-US" sz="2000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←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count[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]/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of queries;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← -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∑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0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logP</a:t>
            </a:r>
            <a:r>
              <a:rPr lang="en-US" sz="2000" baseline="-25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60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which cell contains user </a:t>
            </a:r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 is partitioned into m </a:t>
            </a:r>
            <a:r>
              <a:rPr lang="en-US" dirty="0" smtClean="0"/>
              <a:t>= p x q</a:t>
            </a:r>
            <a:r>
              <a:rPr lang="en-US" dirty="0"/>
              <a:t> cells </a:t>
            </a:r>
            <a:endParaRPr lang="en-US" dirty="0" smtClean="0"/>
          </a:p>
          <a:p>
            <a:r>
              <a:rPr lang="en-US" dirty="0" smtClean="0"/>
              <a:t>Coordinate of user U: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u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u</a:t>
            </a:r>
            <a:endParaRPr lang="en-US" baseline="-25000" dirty="0" smtClean="0"/>
          </a:p>
          <a:p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1081689" y="3237988"/>
            <a:ext cx="3396343" cy="2803490"/>
          </a:xfrm>
          <a:custGeom>
            <a:avLst/>
            <a:gdLst>
              <a:gd name="connsiteX0" fmla="*/ 849086 w 3396343"/>
              <a:gd name="connsiteY0" fmla="*/ 30145 h 2803490"/>
              <a:gd name="connsiteX1" fmla="*/ 844061 w 3396343"/>
              <a:gd name="connsiteY1" fmla="*/ 271305 h 2803490"/>
              <a:gd name="connsiteX2" fmla="*/ 1145512 w 3396343"/>
              <a:gd name="connsiteY2" fmla="*/ 271305 h 2803490"/>
              <a:gd name="connsiteX3" fmla="*/ 1135464 w 3396343"/>
              <a:gd name="connsiteY3" fmla="*/ 552659 h 2803490"/>
              <a:gd name="connsiteX4" fmla="*/ 1416817 w 3396343"/>
              <a:gd name="connsiteY4" fmla="*/ 562707 h 2803490"/>
              <a:gd name="connsiteX5" fmla="*/ 1426866 w 3396343"/>
              <a:gd name="connsiteY5" fmla="*/ 854110 h 2803490"/>
              <a:gd name="connsiteX6" fmla="*/ 1688123 w 3396343"/>
              <a:gd name="connsiteY6" fmla="*/ 839037 h 2803490"/>
              <a:gd name="connsiteX7" fmla="*/ 1693147 w 3396343"/>
              <a:gd name="connsiteY7" fmla="*/ 1969477 h 2803490"/>
              <a:gd name="connsiteX8" fmla="*/ 1421842 w 3396343"/>
              <a:gd name="connsiteY8" fmla="*/ 1964453 h 2803490"/>
              <a:gd name="connsiteX9" fmla="*/ 1411793 w 3396343"/>
              <a:gd name="connsiteY9" fmla="*/ 2255855 h 2803490"/>
              <a:gd name="connsiteX10" fmla="*/ 1135464 w 3396343"/>
              <a:gd name="connsiteY10" fmla="*/ 2250831 h 2803490"/>
              <a:gd name="connsiteX11" fmla="*/ 1140488 w 3396343"/>
              <a:gd name="connsiteY11" fmla="*/ 2542233 h 2803490"/>
              <a:gd name="connsiteX12" fmla="*/ 567732 w 3396343"/>
              <a:gd name="connsiteY12" fmla="*/ 2522136 h 2803490"/>
              <a:gd name="connsiteX13" fmla="*/ 572756 w 3396343"/>
              <a:gd name="connsiteY13" fmla="*/ 1391696 h 2803490"/>
              <a:gd name="connsiteX14" fmla="*/ 276329 w 3396343"/>
              <a:gd name="connsiteY14" fmla="*/ 1381648 h 2803490"/>
              <a:gd name="connsiteX15" fmla="*/ 276329 w 3396343"/>
              <a:gd name="connsiteY15" fmla="*/ 542611 h 2803490"/>
              <a:gd name="connsiteX16" fmla="*/ 15072 w 3396343"/>
              <a:gd name="connsiteY16" fmla="*/ 547635 h 2803490"/>
              <a:gd name="connsiteX17" fmla="*/ 0 w 3396343"/>
              <a:gd name="connsiteY17" fmla="*/ 2803490 h 2803490"/>
              <a:gd name="connsiteX18" fmla="*/ 3396343 w 3396343"/>
              <a:gd name="connsiteY18" fmla="*/ 2793442 h 2803490"/>
              <a:gd name="connsiteX19" fmla="*/ 3381270 w 3396343"/>
              <a:gd name="connsiteY19" fmla="*/ 0 h 2803490"/>
              <a:gd name="connsiteX20" fmla="*/ 0 w 3396343"/>
              <a:gd name="connsiteY20" fmla="*/ 10048 h 2803490"/>
              <a:gd name="connsiteX21" fmla="*/ 15072 w 3396343"/>
              <a:gd name="connsiteY21" fmla="*/ 537587 h 2803490"/>
              <a:gd name="connsiteX22" fmla="*/ 5024 w 3396343"/>
              <a:gd name="connsiteY22" fmla="*/ 0 h 2803490"/>
              <a:gd name="connsiteX23" fmla="*/ 849086 w 3396343"/>
              <a:gd name="connsiteY23" fmla="*/ 30145 h 280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396343" h="2803490">
                <a:moveTo>
                  <a:pt x="849086" y="30145"/>
                </a:moveTo>
                <a:lnTo>
                  <a:pt x="844061" y="271305"/>
                </a:lnTo>
                <a:lnTo>
                  <a:pt x="1145512" y="271305"/>
                </a:lnTo>
                <a:lnTo>
                  <a:pt x="1135464" y="552659"/>
                </a:lnTo>
                <a:lnTo>
                  <a:pt x="1416817" y="562707"/>
                </a:lnTo>
                <a:lnTo>
                  <a:pt x="1426866" y="854110"/>
                </a:lnTo>
                <a:lnTo>
                  <a:pt x="1688123" y="839037"/>
                </a:lnTo>
                <a:cubicBezTo>
                  <a:pt x="1689798" y="1215850"/>
                  <a:pt x="1691472" y="1592664"/>
                  <a:pt x="1693147" y="1969477"/>
                </a:cubicBezTo>
                <a:lnTo>
                  <a:pt x="1421842" y="1964453"/>
                </a:lnTo>
                <a:lnTo>
                  <a:pt x="1411793" y="2255855"/>
                </a:lnTo>
                <a:lnTo>
                  <a:pt x="1135464" y="2250831"/>
                </a:lnTo>
                <a:cubicBezTo>
                  <a:pt x="1137139" y="2347965"/>
                  <a:pt x="1138813" y="2445099"/>
                  <a:pt x="1140488" y="2542233"/>
                </a:cubicBezTo>
                <a:lnTo>
                  <a:pt x="567732" y="2522136"/>
                </a:lnTo>
                <a:cubicBezTo>
                  <a:pt x="569407" y="2145323"/>
                  <a:pt x="571081" y="1768509"/>
                  <a:pt x="572756" y="1391696"/>
                </a:cubicBezTo>
                <a:lnTo>
                  <a:pt x="276329" y="1381648"/>
                </a:lnTo>
                <a:lnTo>
                  <a:pt x="276329" y="542611"/>
                </a:lnTo>
                <a:lnTo>
                  <a:pt x="15072" y="547635"/>
                </a:lnTo>
                <a:lnTo>
                  <a:pt x="0" y="2803490"/>
                </a:lnTo>
                <a:lnTo>
                  <a:pt x="3396343" y="2793442"/>
                </a:lnTo>
                <a:cubicBezTo>
                  <a:pt x="3391319" y="1862295"/>
                  <a:pt x="3386294" y="931147"/>
                  <a:pt x="3381270" y="0"/>
                </a:cubicBezTo>
                <a:lnTo>
                  <a:pt x="0" y="10048"/>
                </a:lnTo>
                <a:lnTo>
                  <a:pt x="15072" y="537587"/>
                </a:lnTo>
                <a:lnTo>
                  <a:pt x="5024" y="0"/>
                </a:lnTo>
                <a:lnTo>
                  <a:pt x="849086" y="3014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448468" y="4737551"/>
            <a:ext cx="92017" cy="9201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8346" y="4319539"/>
            <a:ext cx="364202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/>
              <a:t>u</a:t>
            </a:r>
            <a:endParaRPr lang="en-US" sz="23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01880" y="6244957"/>
            <a:ext cx="48768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54280" y="2587357"/>
            <a:ext cx="0" cy="3810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01608" y="4816092"/>
            <a:ext cx="13476" cy="1428865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1"/>
          </p:cNvCxnSpPr>
          <p:nvPr/>
        </p:nvCxnSpPr>
        <p:spPr>
          <a:xfrm flipH="1">
            <a:off x="754280" y="4751027"/>
            <a:ext cx="2707664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334337" y="6263491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u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00808" y="4527824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u</a:t>
            </a:r>
            <a:endParaRPr lang="en-US" baseline="-250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363184" y="2587357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</a:t>
            </a:r>
            <a:endParaRPr lang="en-US" baseline="-25000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5324631" y="6279098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endParaRPr lang="en-US" baseline="-25000" dirty="0" smtClean="0"/>
          </a:p>
        </p:txBody>
      </p:sp>
      <p:cxnSp>
        <p:nvCxnSpPr>
          <p:cNvPr id="26" name="Straight Connector 25"/>
          <p:cNvCxnSpPr>
            <a:stCxn id="7" idx="17"/>
          </p:cNvCxnSpPr>
          <p:nvPr/>
        </p:nvCxnSpPr>
        <p:spPr>
          <a:xfrm>
            <a:off x="1081689" y="6041478"/>
            <a:ext cx="6738" cy="188146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982880" y="6263491"/>
            <a:ext cx="5645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min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93880" y="5856812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min</a:t>
            </a:r>
            <a:endParaRPr lang="en-US" dirty="0"/>
          </a:p>
        </p:txBody>
      </p:sp>
      <p:cxnSp>
        <p:nvCxnSpPr>
          <p:cNvPr id="30" name="Straight Connector 29"/>
          <p:cNvCxnSpPr>
            <a:stCxn id="7" idx="17"/>
          </p:cNvCxnSpPr>
          <p:nvPr/>
        </p:nvCxnSpPr>
        <p:spPr>
          <a:xfrm flipH="1">
            <a:off x="754280" y="6041478"/>
            <a:ext cx="327409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3" name="Content Placeholder 2"/>
          <p:cNvSpPr txBox="1">
            <a:spLocks/>
          </p:cNvSpPr>
          <p:nvPr/>
        </p:nvSpPr>
        <p:spPr>
          <a:xfrm>
            <a:off x="5478680" y="2772023"/>
            <a:ext cx="3512920" cy="3628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 smtClean="0"/>
              <a:t>Index of cell that </a:t>
            </a:r>
            <a:r>
              <a:rPr lang="en-US" dirty="0"/>
              <a:t>contains user U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1636187" y="4816092"/>
            <a:ext cx="1143673" cy="19443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936430" y="4897549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</a:t>
            </a:r>
            <a:endParaRPr lang="en-US" baseline="-25000" dirty="0" smtClean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45439"/>
              </p:ext>
            </p:extLst>
          </p:nvPr>
        </p:nvGraphicFramePr>
        <p:xfrm>
          <a:off x="4741863" y="3810000"/>
          <a:ext cx="417512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" imgW="2108160" imgH="482400" progId="Equation.3">
                  <p:embed/>
                </p:oleObj>
              </mc:Choice>
              <mc:Fallback>
                <p:oleObj name="Equation" r:id="rId4" imgW="21081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3810000"/>
                        <a:ext cx="417512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7" name="Straight Connector 46"/>
          <p:cNvCxnSpPr/>
          <p:nvPr/>
        </p:nvCxnSpPr>
        <p:spPr>
          <a:xfrm flipH="1">
            <a:off x="742975" y="3237988"/>
            <a:ext cx="327409" cy="0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48328" y="3124200"/>
            <a:ext cx="63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y</a:t>
            </a:r>
            <a:r>
              <a:rPr lang="en-US" baseline="-25000" dirty="0" err="1" smtClean="0"/>
              <a:t>max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4462713" y="6029924"/>
            <a:ext cx="6738" cy="188146"/>
          </a:xfrm>
          <a:prstGeom prst="line">
            <a:avLst/>
          </a:prstGeom>
          <a:ln>
            <a:prstDash val="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183793" y="6288355"/>
            <a:ext cx="619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x</a:t>
            </a:r>
            <a:r>
              <a:rPr lang="en-US" baseline="-25000" dirty="0" err="1" smtClean="0"/>
              <a:t>max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1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which cell contains user U</a:t>
            </a:r>
            <a:br>
              <a:rPr lang="en-US" dirty="0"/>
            </a:br>
            <a:endParaRPr lang="en-US" dirty="0"/>
          </a:p>
        </p:txBody>
      </p:sp>
      <p:grpSp>
        <p:nvGrpSpPr>
          <p:cNvPr id="623" name="Group 622"/>
          <p:cNvGrpSpPr/>
          <p:nvPr/>
        </p:nvGrpSpPr>
        <p:grpSpPr>
          <a:xfrm>
            <a:off x="915815" y="1737779"/>
            <a:ext cx="7332265" cy="4511340"/>
            <a:chOff x="915815" y="1737779"/>
            <a:chExt cx="7332265" cy="4511340"/>
          </a:xfrm>
        </p:grpSpPr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915815" y="1737779"/>
              <a:ext cx="7332265" cy="4511340"/>
              <a:chOff x="609600" y="0"/>
              <a:chExt cx="3169298" cy="1950098"/>
            </a:xfrm>
          </p:grpSpPr>
          <p:grpSp>
            <p:nvGrpSpPr>
              <p:cNvPr id="33" name="Group 32"/>
              <p:cNvGrpSpPr>
                <a:grpSpLocks/>
              </p:cNvGrpSpPr>
              <p:nvPr/>
            </p:nvGrpSpPr>
            <p:grpSpPr bwMode="auto">
              <a:xfrm>
                <a:off x="609600" y="0"/>
                <a:ext cx="1340485" cy="1950098"/>
                <a:chOff x="609600" y="0"/>
                <a:chExt cx="1340485" cy="1950098"/>
              </a:xfrm>
            </p:grpSpPr>
            <p:grpSp>
              <p:nvGrpSpPr>
                <p:cNvPr id="366" name="Group 365"/>
                <p:cNvGrpSpPr>
                  <a:grpSpLocks/>
                </p:cNvGrpSpPr>
                <p:nvPr/>
              </p:nvGrpSpPr>
              <p:grpSpPr bwMode="auto">
                <a:xfrm>
                  <a:off x="609600" y="0"/>
                  <a:ext cx="1340485" cy="487058"/>
                  <a:chOff x="609600" y="0"/>
                  <a:chExt cx="1340485" cy="487058"/>
                </a:xfrm>
              </p:grpSpPr>
              <p:grpSp>
                <p:nvGrpSpPr>
                  <p:cNvPr id="556" name="Group 555"/>
                  <p:cNvGrpSpPr>
                    <a:grpSpLocks/>
                  </p:cNvGrpSpPr>
                  <p:nvPr/>
                </p:nvGrpSpPr>
                <p:grpSpPr bwMode="auto">
                  <a:xfrm>
                    <a:off x="609600" y="0"/>
                    <a:ext cx="1340485" cy="243218"/>
                    <a:chOff x="609600" y="0"/>
                    <a:chExt cx="1340485" cy="243218"/>
                  </a:xfrm>
                </p:grpSpPr>
                <p:grpSp>
                  <p:nvGrpSpPr>
                    <p:cNvPr id="588" name="Group 5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0"/>
                      <a:ext cx="1340485" cy="121298"/>
                      <a:chOff x="609600" y="0"/>
                      <a:chExt cx="1340485" cy="121298"/>
                    </a:xfrm>
                  </p:grpSpPr>
                  <p:grpSp>
                    <p:nvGrpSpPr>
                      <p:cNvPr id="604" name="Group 6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0"/>
                        <a:ext cx="365125" cy="121298"/>
                        <a:chOff x="609600" y="0"/>
                        <a:chExt cx="365125" cy="121298"/>
                      </a:xfrm>
                    </p:grpSpPr>
                    <p:sp>
                      <p:nvSpPr>
                        <p:cNvPr id="615" name="Rectangle 6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6" name="Rectangle 6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7" name="Rectangle 6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605" name="Group 6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0"/>
                        <a:ext cx="487045" cy="121285"/>
                        <a:chOff x="975360" y="0"/>
                        <a:chExt cx="487045" cy="121298"/>
                      </a:xfrm>
                    </p:grpSpPr>
                    <p:sp>
                      <p:nvSpPr>
                        <p:cNvPr id="611" name="Rectangle 6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2" name="Rectangle 6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3" name="Rectangle 6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4" name="Rectangle 6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606" name="Group 60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0"/>
                        <a:ext cx="487045" cy="121285"/>
                        <a:chOff x="1463040" y="0"/>
                        <a:chExt cx="487045" cy="121298"/>
                      </a:xfrm>
                    </p:grpSpPr>
                    <p:sp>
                      <p:nvSpPr>
                        <p:cNvPr id="607" name="Rectangle 6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8" name="Rectangle 6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9" name="Rectangle 6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0" name="Rectangle 6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89" name="Group 58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21920"/>
                      <a:ext cx="1340485" cy="121298"/>
                      <a:chOff x="609600" y="121920"/>
                      <a:chExt cx="1340485" cy="121298"/>
                    </a:xfrm>
                  </p:grpSpPr>
                  <p:grpSp>
                    <p:nvGrpSpPr>
                      <p:cNvPr id="590" name="Group 5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21920"/>
                        <a:ext cx="365125" cy="121298"/>
                        <a:chOff x="609600" y="121920"/>
                        <a:chExt cx="365125" cy="121298"/>
                      </a:xfrm>
                    </p:grpSpPr>
                    <p:sp>
                      <p:nvSpPr>
                        <p:cNvPr id="601" name="Rectangle 6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2" name="Rectangle 6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3" name="Rectangle 6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219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91" name="Group 5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21920"/>
                        <a:ext cx="487045" cy="121285"/>
                        <a:chOff x="975360" y="121920"/>
                        <a:chExt cx="487045" cy="121298"/>
                      </a:xfrm>
                    </p:grpSpPr>
                    <p:sp>
                      <p:nvSpPr>
                        <p:cNvPr id="597" name="Rectangle 5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8" name="Rectangle 5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9" name="Rectangle 5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0" name="Rectangle 5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219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92" name="Group 5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21920"/>
                        <a:ext cx="487045" cy="121285"/>
                        <a:chOff x="1463040" y="121920"/>
                        <a:chExt cx="487045" cy="121298"/>
                      </a:xfrm>
                    </p:grpSpPr>
                    <p:sp>
                      <p:nvSpPr>
                        <p:cNvPr id="593" name="Rectangle 5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219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4" name="Rectangle 5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219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5" name="Rectangle 5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219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6" name="Rectangle 5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219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557" name="Group 556"/>
                  <p:cNvGrpSpPr>
                    <a:grpSpLocks/>
                  </p:cNvGrpSpPr>
                  <p:nvPr/>
                </p:nvGrpSpPr>
                <p:grpSpPr bwMode="auto">
                  <a:xfrm>
                    <a:off x="609600" y="243840"/>
                    <a:ext cx="1340485" cy="243218"/>
                    <a:chOff x="609600" y="243840"/>
                    <a:chExt cx="1340485" cy="243218"/>
                  </a:xfrm>
                </p:grpSpPr>
                <p:grpSp>
                  <p:nvGrpSpPr>
                    <p:cNvPr id="558" name="Group 55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243840"/>
                      <a:ext cx="1340485" cy="121298"/>
                      <a:chOff x="609600" y="243840"/>
                      <a:chExt cx="1340485" cy="121298"/>
                    </a:xfrm>
                  </p:grpSpPr>
                  <p:grpSp>
                    <p:nvGrpSpPr>
                      <p:cNvPr id="574" name="Group 5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243840"/>
                        <a:ext cx="365125" cy="121298"/>
                        <a:chOff x="609600" y="243840"/>
                        <a:chExt cx="365125" cy="121298"/>
                      </a:xfrm>
                    </p:grpSpPr>
                    <p:sp>
                      <p:nvSpPr>
                        <p:cNvPr id="585" name="Rectangle 5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6" name="Rectangle 5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7" name="Rectangle 5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2438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75" name="Group 57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243840"/>
                        <a:ext cx="487045" cy="121285"/>
                        <a:chOff x="975360" y="243840"/>
                        <a:chExt cx="487045" cy="121298"/>
                      </a:xfrm>
                    </p:grpSpPr>
                    <p:sp>
                      <p:nvSpPr>
                        <p:cNvPr id="581" name="Rectangle 5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2" name="Rectangle 5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3" name="Rectangle 5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4" name="Rectangle 5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2438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76" name="Group 57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243840"/>
                        <a:ext cx="487045" cy="121285"/>
                        <a:chOff x="1463040" y="243840"/>
                        <a:chExt cx="487045" cy="121298"/>
                      </a:xfrm>
                    </p:grpSpPr>
                    <p:sp>
                      <p:nvSpPr>
                        <p:cNvPr id="577" name="Rectangle 5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2438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8" name="Rectangle 5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2438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9" name="Rectangle 5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2438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80" name="Rectangle 5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2438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59" name="Group 5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365760"/>
                      <a:ext cx="1340485" cy="121298"/>
                      <a:chOff x="609600" y="365760"/>
                      <a:chExt cx="1340485" cy="121298"/>
                    </a:xfrm>
                  </p:grpSpPr>
                  <p:grpSp>
                    <p:nvGrpSpPr>
                      <p:cNvPr id="560" name="Group 55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365760"/>
                        <a:ext cx="365125" cy="121298"/>
                        <a:chOff x="609600" y="365760"/>
                        <a:chExt cx="365125" cy="121298"/>
                      </a:xfrm>
                    </p:grpSpPr>
                    <p:sp>
                      <p:nvSpPr>
                        <p:cNvPr id="571" name="Rectangle 5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2" name="Rectangle 5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3" name="Rectangle 5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3657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61" name="Group 56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365760"/>
                        <a:ext cx="487045" cy="121285"/>
                        <a:chOff x="975360" y="365760"/>
                        <a:chExt cx="487045" cy="121298"/>
                      </a:xfrm>
                    </p:grpSpPr>
                    <p:sp>
                      <p:nvSpPr>
                        <p:cNvPr id="567" name="Rectangle 5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8" name="Rectangle 5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9" name="Rectangle 5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0" name="Rectangle 5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3657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62" name="Group 5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365760"/>
                        <a:ext cx="487045" cy="121285"/>
                        <a:chOff x="1463040" y="365760"/>
                        <a:chExt cx="487045" cy="121298"/>
                      </a:xfrm>
                    </p:grpSpPr>
                    <p:sp>
                      <p:nvSpPr>
                        <p:cNvPr id="563" name="Rectangle 5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3657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4" name="Rectangle 5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3657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5" name="Rectangle 5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3657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6" name="Rectangle 5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3657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67" name="Group 366"/>
                <p:cNvGrpSpPr>
                  <a:grpSpLocks/>
                </p:cNvGrpSpPr>
                <p:nvPr/>
              </p:nvGrpSpPr>
              <p:grpSpPr bwMode="auto">
                <a:xfrm>
                  <a:off x="609600" y="487680"/>
                  <a:ext cx="1340485" cy="487058"/>
                  <a:chOff x="609600" y="487680"/>
                  <a:chExt cx="1340485" cy="487058"/>
                </a:xfrm>
              </p:grpSpPr>
              <p:grpSp>
                <p:nvGrpSpPr>
                  <p:cNvPr id="494" name="Group 493"/>
                  <p:cNvGrpSpPr>
                    <a:grpSpLocks/>
                  </p:cNvGrpSpPr>
                  <p:nvPr/>
                </p:nvGrpSpPr>
                <p:grpSpPr bwMode="auto">
                  <a:xfrm>
                    <a:off x="609600" y="487680"/>
                    <a:ext cx="1340485" cy="243218"/>
                    <a:chOff x="609600" y="487680"/>
                    <a:chExt cx="1340485" cy="243218"/>
                  </a:xfrm>
                </p:grpSpPr>
                <p:grpSp>
                  <p:nvGrpSpPr>
                    <p:cNvPr id="526" name="Group 5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487680"/>
                      <a:ext cx="1340485" cy="121298"/>
                      <a:chOff x="609600" y="487680"/>
                      <a:chExt cx="1340485" cy="121298"/>
                    </a:xfrm>
                  </p:grpSpPr>
                  <p:grpSp>
                    <p:nvGrpSpPr>
                      <p:cNvPr id="542" name="Group 54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487680"/>
                        <a:ext cx="365125" cy="121298"/>
                        <a:chOff x="609600" y="487680"/>
                        <a:chExt cx="365125" cy="121298"/>
                      </a:xfrm>
                    </p:grpSpPr>
                    <p:sp>
                      <p:nvSpPr>
                        <p:cNvPr id="553" name="Rectangle 5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4" name="Rectangle 5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5" name="Rectangle 5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4876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43" name="Group 5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487680"/>
                        <a:ext cx="487045" cy="121285"/>
                        <a:chOff x="975360" y="487680"/>
                        <a:chExt cx="487045" cy="121298"/>
                      </a:xfrm>
                    </p:grpSpPr>
                    <p:sp>
                      <p:nvSpPr>
                        <p:cNvPr id="549" name="Rectangle 5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0" name="Rectangle 5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1" name="Rectangle 5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4876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2" name="Rectangle 5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4876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44" name="Group 5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487680"/>
                        <a:ext cx="487045" cy="121285"/>
                        <a:chOff x="1463040" y="487680"/>
                        <a:chExt cx="487045" cy="121298"/>
                      </a:xfrm>
                    </p:grpSpPr>
                    <p:sp>
                      <p:nvSpPr>
                        <p:cNvPr id="545" name="Rectangle 5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4876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46" name="Rectangle 5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4876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47" name="Rectangle 5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4876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48" name="Rectangle 5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4876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527" name="Group 5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609600"/>
                      <a:ext cx="1340485" cy="121298"/>
                      <a:chOff x="609600" y="609600"/>
                      <a:chExt cx="1340485" cy="121298"/>
                    </a:xfrm>
                  </p:grpSpPr>
                  <p:grpSp>
                    <p:nvGrpSpPr>
                      <p:cNvPr id="528" name="Group 5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609600"/>
                        <a:ext cx="365125" cy="121298"/>
                        <a:chOff x="609600" y="609600"/>
                        <a:chExt cx="365125" cy="121298"/>
                      </a:xfrm>
                    </p:grpSpPr>
                    <p:sp>
                      <p:nvSpPr>
                        <p:cNvPr id="539" name="Rectangle 5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40" name="Rectangle 5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41" name="Rectangle 5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6096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29" name="Group 5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609600"/>
                        <a:ext cx="487045" cy="121285"/>
                        <a:chOff x="975360" y="609600"/>
                        <a:chExt cx="487045" cy="121298"/>
                      </a:xfrm>
                    </p:grpSpPr>
                    <p:sp>
                      <p:nvSpPr>
                        <p:cNvPr id="535" name="Rectangle 5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6" name="Rectangle 5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7" name="Rectangle 5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8" name="Rectangle 5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6096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30" name="Group 5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609600"/>
                        <a:ext cx="487045" cy="121285"/>
                        <a:chOff x="1463040" y="609600"/>
                        <a:chExt cx="487045" cy="121298"/>
                      </a:xfrm>
                    </p:grpSpPr>
                    <p:sp>
                      <p:nvSpPr>
                        <p:cNvPr id="531" name="Rectangle 5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2" name="Rectangle 5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3" name="Rectangle 5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4" name="Rectangle 5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6096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495" name="Group 494"/>
                  <p:cNvGrpSpPr>
                    <a:grpSpLocks/>
                  </p:cNvGrpSpPr>
                  <p:nvPr/>
                </p:nvGrpSpPr>
                <p:grpSpPr bwMode="auto">
                  <a:xfrm>
                    <a:off x="609600" y="731520"/>
                    <a:ext cx="1340485" cy="243218"/>
                    <a:chOff x="609600" y="731520"/>
                    <a:chExt cx="1340485" cy="243218"/>
                  </a:xfrm>
                </p:grpSpPr>
                <p:grpSp>
                  <p:nvGrpSpPr>
                    <p:cNvPr id="496" name="Group 4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731520"/>
                      <a:ext cx="1340485" cy="121298"/>
                      <a:chOff x="609600" y="731520"/>
                      <a:chExt cx="1340485" cy="121298"/>
                    </a:xfrm>
                  </p:grpSpPr>
                  <p:grpSp>
                    <p:nvGrpSpPr>
                      <p:cNvPr id="512" name="Group 5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731520"/>
                        <a:ext cx="365125" cy="121298"/>
                        <a:chOff x="609600" y="731520"/>
                        <a:chExt cx="365125" cy="121298"/>
                      </a:xfrm>
                    </p:grpSpPr>
                    <p:sp>
                      <p:nvSpPr>
                        <p:cNvPr id="523" name="Rectangle 5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4" name="Rectangle 5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5" name="Rectangle 5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7315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13" name="Group 5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731520"/>
                        <a:ext cx="487045" cy="121285"/>
                        <a:chOff x="975360" y="731520"/>
                        <a:chExt cx="487045" cy="121298"/>
                      </a:xfrm>
                    </p:grpSpPr>
                    <p:sp>
                      <p:nvSpPr>
                        <p:cNvPr id="519" name="Rectangle 5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0" name="Rectangle 5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1" name="Rectangle 5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2" name="Rectangle 5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7315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14" name="Group 5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731520"/>
                        <a:ext cx="487045" cy="121285"/>
                        <a:chOff x="1463040" y="731520"/>
                        <a:chExt cx="487045" cy="121298"/>
                      </a:xfrm>
                    </p:grpSpPr>
                    <p:sp>
                      <p:nvSpPr>
                        <p:cNvPr id="515" name="Rectangle 5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6" name="Rectangle 5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7" name="Rectangle 5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8" name="Rectangle 5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7315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97" name="Group 49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853440"/>
                      <a:ext cx="1340485" cy="121298"/>
                      <a:chOff x="609600" y="853440"/>
                      <a:chExt cx="1340485" cy="121298"/>
                    </a:xfrm>
                  </p:grpSpPr>
                  <p:grpSp>
                    <p:nvGrpSpPr>
                      <p:cNvPr id="498" name="Group 49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853440"/>
                        <a:ext cx="365125" cy="121298"/>
                        <a:chOff x="609600" y="853440"/>
                        <a:chExt cx="365125" cy="121298"/>
                      </a:xfrm>
                    </p:grpSpPr>
                    <p:sp>
                      <p:nvSpPr>
                        <p:cNvPr id="509" name="Rectangle 5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0" name="Rectangle 5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1" name="Rectangle 5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8534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99" name="Group 49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853440"/>
                        <a:ext cx="487045" cy="121285"/>
                        <a:chOff x="975360" y="853440"/>
                        <a:chExt cx="487045" cy="121298"/>
                      </a:xfrm>
                    </p:grpSpPr>
                    <p:sp>
                      <p:nvSpPr>
                        <p:cNvPr id="505" name="Rectangle 5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6" name="Rectangle 5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7" name="Rectangle 5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8" name="Rectangle 5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8534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500" name="Group 49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853440"/>
                        <a:ext cx="487045" cy="121285"/>
                        <a:chOff x="1463040" y="853440"/>
                        <a:chExt cx="487045" cy="121298"/>
                      </a:xfrm>
                    </p:grpSpPr>
                    <p:sp>
                      <p:nvSpPr>
                        <p:cNvPr id="501" name="Rectangle 5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2" name="Rectangle 5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3" name="Rectangle 5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8534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04" name="Rectangle 5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68" name="Group 367"/>
                <p:cNvGrpSpPr>
                  <a:grpSpLocks/>
                </p:cNvGrpSpPr>
                <p:nvPr/>
              </p:nvGrpSpPr>
              <p:grpSpPr bwMode="auto">
                <a:xfrm>
                  <a:off x="609600" y="975360"/>
                  <a:ext cx="1340485" cy="487058"/>
                  <a:chOff x="609600" y="975360"/>
                  <a:chExt cx="1340485" cy="487058"/>
                </a:xfrm>
              </p:grpSpPr>
              <p:grpSp>
                <p:nvGrpSpPr>
                  <p:cNvPr id="432" name="Group 431"/>
                  <p:cNvGrpSpPr>
                    <a:grpSpLocks/>
                  </p:cNvGrpSpPr>
                  <p:nvPr/>
                </p:nvGrpSpPr>
                <p:grpSpPr bwMode="auto">
                  <a:xfrm>
                    <a:off x="609600" y="975360"/>
                    <a:ext cx="1340485" cy="243218"/>
                    <a:chOff x="609600" y="975360"/>
                    <a:chExt cx="1340485" cy="243218"/>
                  </a:xfrm>
                </p:grpSpPr>
                <p:grpSp>
                  <p:nvGrpSpPr>
                    <p:cNvPr id="464" name="Group 4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975360"/>
                      <a:ext cx="1340485" cy="121298"/>
                      <a:chOff x="609600" y="975360"/>
                      <a:chExt cx="1340485" cy="121298"/>
                    </a:xfrm>
                  </p:grpSpPr>
                  <p:grpSp>
                    <p:nvGrpSpPr>
                      <p:cNvPr id="480" name="Group 47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975360"/>
                        <a:ext cx="365125" cy="121298"/>
                        <a:chOff x="609600" y="975360"/>
                        <a:chExt cx="365125" cy="121298"/>
                      </a:xfrm>
                    </p:grpSpPr>
                    <p:sp>
                      <p:nvSpPr>
                        <p:cNvPr id="491" name="Rectangle 4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92" name="Rectangle 4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93" name="Rectangle 4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9753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81" name="Group 4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975360"/>
                        <a:ext cx="487045" cy="121285"/>
                        <a:chOff x="975360" y="975360"/>
                        <a:chExt cx="487045" cy="121298"/>
                      </a:xfrm>
                    </p:grpSpPr>
                    <p:sp>
                      <p:nvSpPr>
                        <p:cNvPr id="487" name="Rectangle 4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8" name="Rectangle 4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9" name="Rectangle 4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90" name="Rectangle 4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9753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82" name="Group 48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975360"/>
                        <a:ext cx="487045" cy="121285"/>
                        <a:chOff x="1463040" y="975360"/>
                        <a:chExt cx="487045" cy="121298"/>
                      </a:xfrm>
                    </p:grpSpPr>
                    <p:sp>
                      <p:nvSpPr>
                        <p:cNvPr id="483" name="Rectangle 4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4" name="Rectangle 4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5" name="Rectangle 4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9753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6" name="Rectangle 4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65" name="Group 4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097276"/>
                      <a:ext cx="1340485" cy="121302"/>
                      <a:chOff x="609600" y="1097276"/>
                      <a:chExt cx="1340485" cy="121302"/>
                    </a:xfrm>
                  </p:grpSpPr>
                  <p:grpSp>
                    <p:nvGrpSpPr>
                      <p:cNvPr id="466" name="Group 4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097280"/>
                        <a:ext cx="365125" cy="121298"/>
                        <a:chOff x="609600" y="1097280"/>
                        <a:chExt cx="365125" cy="121298"/>
                      </a:xfrm>
                    </p:grpSpPr>
                    <p:sp>
                      <p:nvSpPr>
                        <p:cNvPr id="477" name="Rectangle 4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8" name="Rectangle 4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9" name="Rectangle 4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0972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67" name="Group 4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097280"/>
                        <a:ext cx="487045" cy="121285"/>
                        <a:chOff x="975360" y="1097280"/>
                        <a:chExt cx="487045" cy="121298"/>
                      </a:xfrm>
                    </p:grpSpPr>
                    <p:sp>
                      <p:nvSpPr>
                        <p:cNvPr id="473" name="Rectangle 4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4" name="Rectangle 4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5" name="Rectangle 4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6" name="Rectangle 4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0972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68" name="Group 4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097276"/>
                        <a:ext cx="487045" cy="121289"/>
                        <a:chOff x="1463040" y="1097276"/>
                        <a:chExt cx="487045" cy="121302"/>
                      </a:xfrm>
                    </p:grpSpPr>
                    <p:sp>
                      <p:nvSpPr>
                        <p:cNvPr id="469" name="Rectangle 4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0" name="Rectangle 4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1" name="Rectangle 4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1" y="1097276"/>
                          <a:ext cx="121284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72" name="Rectangle 4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097279"/>
                          <a:ext cx="121298" cy="121297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433" name="Group 432"/>
                  <p:cNvGrpSpPr>
                    <a:grpSpLocks/>
                  </p:cNvGrpSpPr>
                  <p:nvPr/>
                </p:nvGrpSpPr>
                <p:grpSpPr bwMode="auto">
                  <a:xfrm>
                    <a:off x="609600" y="1219199"/>
                    <a:ext cx="1340485" cy="243219"/>
                    <a:chOff x="609600" y="1219199"/>
                    <a:chExt cx="1340485" cy="243219"/>
                  </a:xfrm>
                </p:grpSpPr>
                <p:grpSp>
                  <p:nvGrpSpPr>
                    <p:cNvPr id="434" name="Group 4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219199"/>
                      <a:ext cx="1340485" cy="121299"/>
                      <a:chOff x="609600" y="1219199"/>
                      <a:chExt cx="1340485" cy="121299"/>
                    </a:xfrm>
                  </p:grpSpPr>
                  <p:grpSp>
                    <p:nvGrpSpPr>
                      <p:cNvPr id="450" name="Group 44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219200"/>
                        <a:ext cx="365125" cy="121298"/>
                        <a:chOff x="609600" y="1219200"/>
                        <a:chExt cx="365125" cy="121298"/>
                      </a:xfrm>
                    </p:grpSpPr>
                    <p:sp>
                      <p:nvSpPr>
                        <p:cNvPr id="461" name="Rectangle 4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62" name="Rectangle 4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63" name="Rectangle 4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2192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51" name="Group 45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219200"/>
                        <a:ext cx="487045" cy="121285"/>
                        <a:chOff x="975360" y="1219200"/>
                        <a:chExt cx="487045" cy="121298"/>
                      </a:xfrm>
                    </p:grpSpPr>
                    <p:sp>
                      <p:nvSpPr>
                        <p:cNvPr id="457" name="Rectangle 4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58" name="Rectangle 4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59" name="Rectangle 4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60" name="Rectangle 4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2192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52" name="Group 45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219199"/>
                        <a:ext cx="487045" cy="121286"/>
                        <a:chOff x="1463040" y="1219199"/>
                        <a:chExt cx="487045" cy="121299"/>
                      </a:xfrm>
                    </p:grpSpPr>
                    <p:sp>
                      <p:nvSpPr>
                        <p:cNvPr id="453" name="Rectangle 4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54" name="Rectangle 4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55" name="Rectangle 4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219199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56" name="Rectangle 4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2192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35" name="Group 4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341118"/>
                      <a:ext cx="1340485" cy="121300"/>
                      <a:chOff x="609600" y="1341118"/>
                      <a:chExt cx="1340485" cy="121300"/>
                    </a:xfrm>
                  </p:grpSpPr>
                  <p:grpSp>
                    <p:nvGrpSpPr>
                      <p:cNvPr id="436" name="Group 43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341120"/>
                        <a:ext cx="365125" cy="121298"/>
                        <a:chOff x="609600" y="1341120"/>
                        <a:chExt cx="365125" cy="121298"/>
                      </a:xfrm>
                    </p:grpSpPr>
                    <p:sp>
                      <p:nvSpPr>
                        <p:cNvPr id="447" name="Rectangle 4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8" name="Rectangle 4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9" name="Rectangle 4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3411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37" name="Group 4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341120"/>
                        <a:ext cx="487045" cy="121285"/>
                        <a:chOff x="975360" y="1341120"/>
                        <a:chExt cx="487045" cy="121298"/>
                      </a:xfrm>
                    </p:grpSpPr>
                    <p:sp>
                      <p:nvSpPr>
                        <p:cNvPr id="443" name="Rectangle 4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4" name="Rectangle 4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5" name="Rectangle 4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6" name="Rectangle 4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3411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38" name="Group 43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341118"/>
                        <a:ext cx="487045" cy="121287"/>
                        <a:chOff x="1463040" y="1341118"/>
                        <a:chExt cx="487045" cy="121300"/>
                      </a:xfrm>
                    </p:grpSpPr>
                    <p:sp>
                      <p:nvSpPr>
                        <p:cNvPr id="439" name="Rectangle 4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0" name="Rectangle 4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1" name="Rectangle 4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341118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42" name="Rectangle 4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3411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69" name="Group 368"/>
                <p:cNvGrpSpPr>
                  <a:grpSpLocks/>
                </p:cNvGrpSpPr>
                <p:nvPr/>
              </p:nvGrpSpPr>
              <p:grpSpPr bwMode="auto">
                <a:xfrm>
                  <a:off x="609600" y="1463039"/>
                  <a:ext cx="1340485" cy="487059"/>
                  <a:chOff x="609600" y="1463039"/>
                  <a:chExt cx="1340485" cy="487059"/>
                </a:xfrm>
              </p:grpSpPr>
              <p:grpSp>
                <p:nvGrpSpPr>
                  <p:cNvPr id="370" name="Group 369"/>
                  <p:cNvGrpSpPr>
                    <a:grpSpLocks/>
                  </p:cNvGrpSpPr>
                  <p:nvPr/>
                </p:nvGrpSpPr>
                <p:grpSpPr bwMode="auto">
                  <a:xfrm>
                    <a:off x="609600" y="1463039"/>
                    <a:ext cx="1340485" cy="243219"/>
                    <a:chOff x="609600" y="1463039"/>
                    <a:chExt cx="1340485" cy="243219"/>
                  </a:xfrm>
                </p:grpSpPr>
                <p:grpSp>
                  <p:nvGrpSpPr>
                    <p:cNvPr id="402" name="Group 4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463039"/>
                      <a:ext cx="1340485" cy="121299"/>
                      <a:chOff x="609600" y="1463039"/>
                      <a:chExt cx="1340485" cy="121299"/>
                    </a:xfrm>
                  </p:grpSpPr>
                  <p:grpSp>
                    <p:nvGrpSpPr>
                      <p:cNvPr id="418" name="Group 4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463040"/>
                        <a:ext cx="365125" cy="121298"/>
                        <a:chOff x="609600" y="1463040"/>
                        <a:chExt cx="365125" cy="121298"/>
                      </a:xfrm>
                    </p:grpSpPr>
                    <p:sp>
                      <p:nvSpPr>
                        <p:cNvPr id="429" name="Rectangle 4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30" name="Rectangle 4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31" name="Rectangle 4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4630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19" name="Group 4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463040"/>
                        <a:ext cx="487045" cy="121285"/>
                        <a:chOff x="975360" y="1463040"/>
                        <a:chExt cx="487045" cy="121298"/>
                      </a:xfrm>
                    </p:grpSpPr>
                    <p:sp>
                      <p:nvSpPr>
                        <p:cNvPr id="425" name="Rectangle 4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6" name="Rectangle 42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7" name="Rectangle 4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8" name="Rectangle 4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4630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20" name="Group 4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463039"/>
                        <a:ext cx="487045" cy="121286"/>
                        <a:chOff x="1463040" y="1463039"/>
                        <a:chExt cx="487045" cy="121299"/>
                      </a:xfrm>
                    </p:grpSpPr>
                    <p:sp>
                      <p:nvSpPr>
                        <p:cNvPr id="421" name="Rectangle 4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2" name="Rectangle 4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3" name="Rectangle 4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C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24" name="Rectangle 4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463039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03" name="Group 40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584960"/>
                      <a:ext cx="1340485" cy="121298"/>
                      <a:chOff x="609600" y="1584960"/>
                      <a:chExt cx="1340485" cy="121298"/>
                    </a:xfrm>
                  </p:grpSpPr>
                  <p:grpSp>
                    <p:nvGrpSpPr>
                      <p:cNvPr id="404" name="Group 4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584960"/>
                        <a:ext cx="365125" cy="121298"/>
                        <a:chOff x="609600" y="1584960"/>
                        <a:chExt cx="365125" cy="121298"/>
                      </a:xfrm>
                    </p:grpSpPr>
                    <p:sp>
                      <p:nvSpPr>
                        <p:cNvPr id="415" name="Rectangle 4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6" name="Rectangle 4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7" name="Rectangle 4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5849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05" name="Group 4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584960"/>
                        <a:ext cx="487045" cy="121285"/>
                        <a:chOff x="975360" y="1584960"/>
                        <a:chExt cx="487045" cy="121298"/>
                      </a:xfrm>
                    </p:grpSpPr>
                    <p:sp>
                      <p:nvSpPr>
                        <p:cNvPr id="411" name="Rectangle 4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2" name="Rectangle 4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3" name="Rectangle 4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4" name="Rectangle 4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5849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06" name="Group 40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584960"/>
                        <a:ext cx="487045" cy="121285"/>
                        <a:chOff x="1463040" y="1584960"/>
                        <a:chExt cx="487045" cy="121298"/>
                      </a:xfrm>
                    </p:grpSpPr>
                    <p:sp>
                      <p:nvSpPr>
                        <p:cNvPr id="407" name="Rectangle 4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08" name="Rectangle 4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09" name="Rectangle 4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10" name="Rectangle 4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5849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371" name="Group 370"/>
                  <p:cNvGrpSpPr>
                    <a:grpSpLocks/>
                  </p:cNvGrpSpPr>
                  <p:nvPr/>
                </p:nvGrpSpPr>
                <p:grpSpPr bwMode="auto">
                  <a:xfrm>
                    <a:off x="609600" y="1706880"/>
                    <a:ext cx="1340485" cy="243218"/>
                    <a:chOff x="609600" y="1706880"/>
                    <a:chExt cx="1340485" cy="243218"/>
                  </a:xfrm>
                </p:grpSpPr>
                <p:grpSp>
                  <p:nvGrpSpPr>
                    <p:cNvPr id="372" name="Group 37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706880"/>
                      <a:ext cx="1340485" cy="121298"/>
                      <a:chOff x="609600" y="1706880"/>
                      <a:chExt cx="1340485" cy="121298"/>
                    </a:xfrm>
                  </p:grpSpPr>
                  <p:grpSp>
                    <p:nvGrpSpPr>
                      <p:cNvPr id="388" name="Group 3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706880"/>
                        <a:ext cx="365125" cy="121298"/>
                        <a:chOff x="609600" y="1706880"/>
                        <a:chExt cx="365125" cy="121298"/>
                      </a:xfrm>
                    </p:grpSpPr>
                    <p:sp>
                      <p:nvSpPr>
                        <p:cNvPr id="399" name="Rectangle 3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00" name="Rectangle 3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01" name="Rectangle 4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7068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89" name="Group 38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706880"/>
                        <a:ext cx="487045" cy="121285"/>
                        <a:chOff x="975360" y="1706880"/>
                        <a:chExt cx="487045" cy="121298"/>
                      </a:xfrm>
                    </p:grpSpPr>
                    <p:sp>
                      <p:nvSpPr>
                        <p:cNvPr id="395" name="Rectangle 3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6" name="Rectangle 3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7" name="Rectangle 3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8" name="Rectangle 3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7068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90" name="Group 3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706880"/>
                        <a:ext cx="487045" cy="121285"/>
                        <a:chOff x="1463040" y="1706880"/>
                        <a:chExt cx="487045" cy="121298"/>
                      </a:xfrm>
                    </p:grpSpPr>
                    <p:sp>
                      <p:nvSpPr>
                        <p:cNvPr id="391" name="Rectangle 3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2" name="Rectangle 3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3" name="Rectangle 3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94" name="Rectangle 3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7068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73" name="Group 3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09600" y="1828800"/>
                      <a:ext cx="1340485" cy="121298"/>
                      <a:chOff x="609600" y="1828800"/>
                      <a:chExt cx="1340485" cy="121298"/>
                    </a:xfrm>
                  </p:grpSpPr>
                  <p:grpSp>
                    <p:nvGrpSpPr>
                      <p:cNvPr id="374" name="Group 3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09600" y="1828800"/>
                        <a:ext cx="365125" cy="121298"/>
                        <a:chOff x="609600" y="1828800"/>
                        <a:chExt cx="365125" cy="121298"/>
                      </a:xfrm>
                    </p:grpSpPr>
                    <p:sp>
                      <p:nvSpPr>
                        <p:cNvPr id="385" name="Rectangle 3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60960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6" name="Rectangle 3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152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7" name="Rectangle 3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5344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75" name="Group 37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75360" y="1828800"/>
                        <a:ext cx="487045" cy="121285"/>
                        <a:chOff x="975360" y="1828800"/>
                        <a:chExt cx="487045" cy="121298"/>
                      </a:xfrm>
                    </p:grpSpPr>
                    <p:sp>
                      <p:nvSpPr>
                        <p:cNvPr id="381" name="Rectangle 3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7536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2" name="Rectangle 3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9728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3" name="Rectangle 3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21920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4" name="Rectangle 38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34112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76" name="Group 37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463040" y="1828800"/>
                        <a:ext cx="487045" cy="121285"/>
                        <a:chOff x="1463040" y="1828800"/>
                        <a:chExt cx="487045" cy="121298"/>
                      </a:xfrm>
                    </p:grpSpPr>
                    <p:sp>
                      <p:nvSpPr>
                        <p:cNvPr id="377" name="Rectangle 3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46304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78" name="Rectangle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58496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79" name="Rectangle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70688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80" name="Rectangle 3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82880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34" name="Group 33"/>
              <p:cNvGrpSpPr>
                <a:grpSpLocks/>
              </p:cNvGrpSpPr>
              <p:nvPr/>
            </p:nvGrpSpPr>
            <p:grpSpPr bwMode="auto">
              <a:xfrm>
                <a:off x="1950720" y="0"/>
                <a:ext cx="1828178" cy="1950098"/>
                <a:chOff x="1950720" y="0"/>
                <a:chExt cx="1828178" cy="1950098"/>
              </a:xfrm>
            </p:grpSpPr>
            <p:grpSp>
              <p:nvGrpSpPr>
                <p:cNvPr id="35" name="Group 34"/>
                <p:cNvGrpSpPr>
                  <a:grpSpLocks/>
                </p:cNvGrpSpPr>
                <p:nvPr/>
              </p:nvGrpSpPr>
              <p:grpSpPr bwMode="auto">
                <a:xfrm>
                  <a:off x="1950720" y="0"/>
                  <a:ext cx="1828178" cy="487058"/>
                  <a:chOff x="1950720" y="0"/>
                  <a:chExt cx="1828178" cy="487058"/>
                </a:xfrm>
              </p:grpSpPr>
              <p:grpSp>
                <p:nvGrpSpPr>
                  <p:cNvPr id="284" name="Group 283"/>
                  <p:cNvGrpSpPr>
                    <a:grpSpLocks/>
                  </p:cNvGrpSpPr>
                  <p:nvPr/>
                </p:nvGrpSpPr>
                <p:grpSpPr bwMode="auto">
                  <a:xfrm>
                    <a:off x="1950720" y="0"/>
                    <a:ext cx="1828178" cy="243218"/>
                    <a:chOff x="1950720" y="0"/>
                    <a:chExt cx="1828178" cy="243218"/>
                  </a:xfrm>
                </p:grpSpPr>
                <p:grpSp>
                  <p:nvGrpSpPr>
                    <p:cNvPr id="326" name="Group 3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0"/>
                      <a:ext cx="1828178" cy="121298"/>
                      <a:chOff x="1950720" y="0"/>
                      <a:chExt cx="1828178" cy="121298"/>
                    </a:xfrm>
                  </p:grpSpPr>
                  <p:grpSp>
                    <p:nvGrpSpPr>
                      <p:cNvPr id="347" name="Group 34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0"/>
                        <a:ext cx="487045" cy="121298"/>
                        <a:chOff x="1950720" y="0"/>
                        <a:chExt cx="487045" cy="121298"/>
                      </a:xfrm>
                    </p:grpSpPr>
                    <p:sp>
                      <p:nvSpPr>
                        <p:cNvPr id="362" name="Rectangle 3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63" name="Rectangle 3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64" name="Rectangle 3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65" name="Rectangle 36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48" name="Group 34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0"/>
                        <a:ext cx="487045" cy="121298"/>
                        <a:chOff x="2438400" y="0"/>
                        <a:chExt cx="487045" cy="121298"/>
                      </a:xfrm>
                    </p:grpSpPr>
                    <p:sp>
                      <p:nvSpPr>
                        <p:cNvPr id="358" name="Rectangle 3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9" name="Rectangle 3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60" name="Rectangle 3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61" name="Rectangle 3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49" name="Group 3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0"/>
                        <a:ext cx="487045" cy="121285"/>
                        <a:chOff x="2926080" y="0"/>
                        <a:chExt cx="487045" cy="121298"/>
                      </a:xfrm>
                    </p:grpSpPr>
                    <p:sp>
                      <p:nvSpPr>
                        <p:cNvPr id="354" name="Rectangle 3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5" name="Rectangle 3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6" name="Rectangle 3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7" name="Rectangle 3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50" name="Group 34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0"/>
                        <a:ext cx="365138" cy="121285"/>
                        <a:chOff x="3413760" y="0"/>
                        <a:chExt cx="365138" cy="121298"/>
                      </a:xfrm>
                    </p:grpSpPr>
                    <p:sp>
                      <p:nvSpPr>
                        <p:cNvPr id="351" name="Rectangle 3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2" name="Rectangle 3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53" name="Rectangle 3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327" name="Group 3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21920"/>
                      <a:ext cx="1828178" cy="121298"/>
                      <a:chOff x="1950720" y="121920"/>
                      <a:chExt cx="1828178" cy="121298"/>
                    </a:xfrm>
                  </p:grpSpPr>
                  <p:grpSp>
                    <p:nvGrpSpPr>
                      <p:cNvPr id="328" name="Group 3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21920"/>
                        <a:ext cx="487045" cy="121298"/>
                        <a:chOff x="1950720" y="121920"/>
                        <a:chExt cx="487045" cy="121298"/>
                      </a:xfrm>
                    </p:grpSpPr>
                    <p:sp>
                      <p:nvSpPr>
                        <p:cNvPr id="343" name="Rectangle 3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219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4" name="Rectangle 3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5" name="Rectangle 3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6" name="Rectangle 3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219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29" name="Group 3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21920"/>
                        <a:ext cx="487045" cy="121298"/>
                        <a:chOff x="2438400" y="121920"/>
                        <a:chExt cx="487045" cy="121298"/>
                      </a:xfrm>
                    </p:grpSpPr>
                    <p:sp>
                      <p:nvSpPr>
                        <p:cNvPr id="339" name="Rectangle 3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0" name="Rectangle 3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1" name="Rectangle 3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42" name="Rectangle 3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219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30" name="Group 3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21920"/>
                        <a:ext cx="487045" cy="121285"/>
                        <a:chOff x="2926080" y="121920"/>
                        <a:chExt cx="487045" cy="121298"/>
                      </a:xfrm>
                    </p:grpSpPr>
                    <p:sp>
                      <p:nvSpPr>
                        <p:cNvPr id="335" name="Rectangl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36" name="Rectangle 3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37" name="Rectangl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38" name="Rectangl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219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31" name="Group 3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21920"/>
                        <a:ext cx="365138" cy="121285"/>
                        <a:chOff x="3413760" y="121920"/>
                        <a:chExt cx="365138" cy="121298"/>
                      </a:xfrm>
                    </p:grpSpPr>
                    <p:sp>
                      <p:nvSpPr>
                        <p:cNvPr id="332" name="Rectangle 3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33" name="Rectangle 3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34" name="Rectangle 3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219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285" name="Group 284"/>
                  <p:cNvGrpSpPr>
                    <a:grpSpLocks/>
                  </p:cNvGrpSpPr>
                  <p:nvPr/>
                </p:nvGrpSpPr>
                <p:grpSpPr bwMode="auto">
                  <a:xfrm>
                    <a:off x="1950720" y="243840"/>
                    <a:ext cx="1828178" cy="243218"/>
                    <a:chOff x="1950720" y="243840"/>
                    <a:chExt cx="1828178" cy="243218"/>
                  </a:xfrm>
                </p:grpSpPr>
                <p:grpSp>
                  <p:nvGrpSpPr>
                    <p:cNvPr id="286" name="Group 2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243840"/>
                      <a:ext cx="1828178" cy="121298"/>
                      <a:chOff x="1950720" y="243840"/>
                      <a:chExt cx="1828178" cy="121298"/>
                    </a:xfrm>
                  </p:grpSpPr>
                  <p:grpSp>
                    <p:nvGrpSpPr>
                      <p:cNvPr id="307" name="Group 30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243840"/>
                        <a:ext cx="487045" cy="121298"/>
                        <a:chOff x="1950720" y="243840"/>
                        <a:chExt cx="487045" cy="121298"/>
                      </a:xfrm>
                    </p:grpSpPr>
                    <p:sp>
                      <p:nvSpPr>
                        <p:cNvPr id="322" name="Rectangle 3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2438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23" name="Rectangle 3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24" name="Rectangle 3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25" name="Rectangle 3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2438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08" name="Group 3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243840"/>
                        <a:ext cx="487045" cy="121298"/>
                        <a:chOff x="2438400" y="243840"/>
                        <a:chExt cx="487045" cy="121298"/>
                      </a:xfrm>
                    </p:grpSpPr>
                    <p:sp>
                      <p:nvSpPr>
                        <p:cNvPr id="318" name="Rectangle 3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9" name="Rectangle 3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20" name="Rectangle 3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21" name="Rectangle 3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2438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09" name="Group 30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243840"/>
                        <a:ext cx="487045" cy="121285"/>
                        <a:chOff x="2926080" y="243840"/>
                        <a:chExt cx="487045" cy="121298"/>
                      </a:xfrm>
                    </p:grpSpPr>
                    <p:sp>
                      <p:nvSpPr>
                        <p:cNvPr id="314" name="Rectangle 3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5" name="Rectangle 3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6" name="Rectangle 3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7" name="Rectangle 3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2438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310" name="Group 3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243840"/>
                        <a:ext cx="365138" cy="121285"/>
                        <a:chOff x="3413760" y="243840"/>
                        <a:chExt cx="365138" cy="121298"/>
                      </a:xfrm>
                    </p:grpSpPr>
                    <p:sp>
                      <p:nvSpPr>
                        <p:cNvPr id="311" name="Rectangle 3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2" name="Rectangle 3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13" name="Rectangle 3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2438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87" name="Group 2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365760"/>
                      <a:ext cx="1828178" cy="121298"/>
                      <a:chOff x="1950720" y="365760"/>
                      <a:chExt cx="1828178" cy="121298"/>
                    </a:xfrm>
                  </p:grpSpPr>
                  <p:grpSp>
                    <p:nvGrpSpPr>
                      <p:cNvPr id="288" name="Group 2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365760"/>
                        <a:ext cx="487045" cy="121298"/>
                        <a:chOff x="1950720" y="365760"/>
                        <a:chExt cx="487045" cy="121298"/>
                      </a:xfrm>
                    </p:grpSpPr>
                    <p:sp>
                      <p:nvSpPr>
                        <p:cNvPr id="303" name="Rectangle 3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4" name="Rectangle 3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5" name="Rectangle 3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6" name="Rectangle 3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3657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89" name="Group 28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365760"/>
                        <a:ext cx="487045" cy="121298"/>
                        <a:chOff x="2438400" y="365760"/>
                        <a:chExt cx="487045" cy="121298"/>
                      </a:xfrm>
                    </p:grpSpPr>
                    <p:sp>
                      <p:nvSpPr>
                        <p:cNvPr id="299" name="Rectangle 2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0" name="Rectangle 2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1" name="Rectangle 3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302" name="Rectangle 3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3657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90" name="Group 28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365760"/>
                        <a:ext cx="487045" cy="121285"/>
                        <a:chOff x="2926080" y="365760"/>
                        <a:chExt cx="487045" cy="121298"/>
                      </a:xfrm>
                    </p:grpSpPr>
                    <p:sp>
                      <p:nvSpPr>
                        <p:cNvPr id="295" name="Rectangle 2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96" name="Rectangle 2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97" name="Rectangle 2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98" name="Rectangle 2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3657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91" name="Group 2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365760"/>
                        <a:ext cx="365138" cy="121285"/>
                        <a:chOff x="3413760" y="365760"/>
                        <a:chExt cx="365138" cy="121298"/>
                      </a:xfrm>
                    </p:grpSpPr>
                    <p:sp>
                      <p:nvSpPr>
                        <p:cNvPr id="292" name="Rectangle 2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93" name="Rectangle 2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94" name="Rectangle 2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3657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6" name="Group 35"/>
                <p:cNvGrpSpPr>
                  <a:grpSpLocks/>
                </p:cNvGrpSpPr>
                <p:nvPr/>
              </p:nvGrpSpPr>
              <p:grpSpPr bwMode="auto">
                <a:xfrm>
                  <a:off x="1950720" y="487680"/>
                  <a:ext cx="1828178" cy="487059"/>
                  <a:chOff x="1950720" y="487680"/>
                  <a:chExt cx="1828178" cy="487059"/>
                </a:xfrm>
              </p:grpSpPr>
              <p:grpSp>
                <p:nvGrpSpPr>
                  <p:cNvPr id="203" name="Group 202"/>
                  <p:cNvGrpSpPr>
                    <a:grpSpLocks/>
                  </p:cNvGrpSpPr>
                  <p:nvPr/>
                </p:nvGrpSpPr>
                <p:grpSpPr bwMode="auto">
                  <a:xfrm>
                    <a:off x="1950720" y="487680"/>
                    <a:ext cx="1828178" cy="243218"/>
                    <a:chOff x="1950720" y="487680"/>
                    <a:chExt cx="1828178" cy="243218"/>
                  </a:xfrm>
                </p:grpSpPr>
                <p:grpSp>
                  <p:nvGrpSpPr>
                    <p:cNvPr id="244" name="Group 2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487680"/>
                      <a:ext cx="1828178" cy="121298"/>
                      <a:chOff x="1950720" y="487680"/>
                      <a:chExt cx="1828178" cy="121298"/>
                    </a:xfrm>
                  </p:grpSpPr>
                  <p:grpSp>
                    <p:nvGrpSpPr>
                      <p:cNvPr id="265" name="Group 2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487680"/>
                        <a:ext cx="487045" cy="121298"/>
                        <a:chOff x="1950720" y="487680"/>
                        <a:chExt cx="487045" cy="121298"/>
                      </a:xfrm>
                    </p:grpSpPr>
                    <p:sp>
                      <p:nvSpPr>
                        <p:cNvPr id="280" name="Rectangle 2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4876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81" name="Rectangle 2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82" name="Rectangle 2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83" name="Rectangle 2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4876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66" name="Group 2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487680"/>
                        <a:ext cx="487045" cy="121298"/>
                        <a:chOff x="2438400" y="487680"/>
                        <a:chExt cx="487045" cy="121298"/>
                      </a:xfrm>
                    </p:grpSpPr>
                    <p:sp>
                      <p:nvSpPr>
                        <p:cNvPr id="276" name="Rectangle 2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7" name="Rectangle 2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8" name="Rectangle 2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9" name="Rectangle 2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4876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67" name="Group 2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487680"/>
                        <a:ext cx="487045" cy="121285"/>
                        <a:chOff x="2926080" y="487680"/>
                        <a:chExt cx="487045" cy="121298"/>
                      </a:xfrm>
                    </p:grpSpPr>
                    <p:sp>
                      <p:nvSpPr>
                        <p:cNvPr id="272" name="Rectangle 2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3" name="Rectangle 2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4" name="Rectangle 2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5" name="Rectangle 2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4876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68" name="Group 2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487680"/>
                        <a:ext cx="365138" cy="121285"/>
                        <a:chOff x="3413760" y="487680"/>
                        <a:chExt cx="365138" cy="121298"/>
                      </a:xfrm>
                    </p:grpSpPr>
                    <p:sp>
                      <p:nvSpPr>
                        <p:cNvPr id="269" name="Rectangle 2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0" name="Rectangle 2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71" name="Rectangle 2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4876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45" name="Group 24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609599"/>
                      <a:ext cx="1828178" cy="121299"/>
                      <a:chOff x="1950720" y="609599"/>
                      <a:chExt cx="1828178" cy="121299"/>
                    </a:xfrm>
                  </p:grpSpPr>
                  <p:grpSp>
                    <p:nvGrpSpPr>
                      <p:cNvPr id="246" name="Group 2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609600"/>
                        <a:ext cx="487045" cy="121298"/>
                        <a:chOff x="1950720" y="609600"/>
                        <a:chExt cx="487045" cy="121298"/>
                      </a:xfrm>
                    </p:grpSpPr>
                    <p:sp>
                      <p:nvSpPr>
                        <p:cNvPr id="261" name="Rectangle 2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62" name="Rectangle 2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C00000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63" name="Rectangle 2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6096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64" name="Rectangle 26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47" name="Group 24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609599"/>
                        <a:ext cx="487045" cy="121299"/>
                        <a:chOff x="2438400" y="609599"/>
                        <a:chExt cx="487045" cy="121299"/>
                      </a:xfrm>
                    </p:grpSpPr>
                    <p:sp>
                      <p:nvSpPr>
                        <p:cNvPr id="257" name="Rectangle 2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6096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8" name="Rectangle 2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609599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9" name="Rectangle 2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60" name="Rectangle 2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1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48" name="Group 24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609600"/>
                        <a:ext cx="487045" cy="121285"/>
                        <a:chOff x="2926080" y="609600"/>
                        <a:chExt cx="487045" cy="121298"/>
                      </a:xfrm>
                    </p:grpSpPr>
                    <p:sp>
                      <p:nvSpPr>
                        <p:cNvPr id="253" name="Rectangle 2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6096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4" name="Rectangle 2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5" name="Rectangle 2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6" name="Rectangle 2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6096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49" name="Group 2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609600"/>
                        <a:ext cx="365138" cy="121285"/>
                        <a:chOff x="3413760" y="609600"/>
                        <a:chExt cx="365138" cy="121298"/>
                      </a:xfrm>
                    </p:grpSpPr>
                    <p:sp>
                      <p:nvSpPr>
                        <p:cNvPr id="250" name="Rectangle 2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1" name="Rectangle 2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52" name="Rectangle 2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6096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204" name="Group 203"/>
                  <p:cNvGrpSpPr>
                    <a:grpSpLocks/>
                  </p:cNvGrpSpPr>
                  <p:nvPr/>
                </p:nvGrpSpPr>
                <p:grpSpPr bwMode="auto">
                  <a:xfrm>
                    <a:off x="1950720" y="731520"/>
                    <a:ext cx="1828178" cy="243219"/>
                    <a:chOff x="1950720" y="731520"/>
                    <a:chExt cx="1828178" cy="243219"/>
                  </a:xfrm>
                </p:grpSpPr>
                <p:grpSp>
                  <p:nvGrpSpPr>
                    <p:cNvPr id="205" name="Group 2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731520"/>
                      <a:ext cx="1828178" cy="121298"/>
                      <a:chOff x="1950720" y="731520"/>
                      <a:chExt cx="1828178" cy="121298"/>
                    </a:xfrm>
                  </p:grpSpPr>
                  <p:grpSp>
                    <p:nvGrpSpPr>
                      <p:cNvPr id="226" name="Group 2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731520"/>
                        <a:ext cx="487045" cy="121298"/>
                        <a:chOff x="1950720" y="731520"/>
                        <a:chExt cx="487045" cy="121298"/>
                      </a:xfrm>
                    </p:grpSpPr>
                    <p:sp>
                      <p:nvSpPr>
                        <p:cNvPr id="240" name="Rectangle 2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41" name="Rectangle 2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42" name="Rectangle 2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43" name="Rectangle 2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7315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27" name="Group 22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731520"/>
                        <a:ext cx="365138" cy="121298"/>
                        <a:chOff x="2438400" y="731520"/>
                        <a:chExt cx="365138" cy="121298"/>
                      </a:xfrm>
                    </p:grpSpPr>
                    <p:sp>
                      <p:nvSpPr>
                        <p:cNvPr id="237" name="Rectangle 2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8" name="Rectangle 2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9" name="Rectangle 2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28" name="Group 2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731520"/>
                        <a:ext cx="487045" cy="121285"/>
                        <a:chOff x="2926080" y="731520"/>
                        <a:chExt cx="487045" cy="121298"/>
                      </a:xfrm>
                    </p:grpSpPr>
                    <p:sp>
                      <p:nvSpPr>
                        <p:cNvPr id="233" name="Rectangle 2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7315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4" name="Rectangle 2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5" name="Rectangle 2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6" name="Rectangle 2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7315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29" name="Group 2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731520"/>
                        <a:ext cx="365138" cy="121285"/>
                        <a:chOff x="3413760" y="731520"/>
                        <a:chExt cx="365138" cy="121298"/>
                      </a:xfrm>
                    </p:grpSpPr>
                    <p:sp>
                      <p:nvSpPr>
                        <p:cNvPr id="230" name="Rectangle 2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1" name="Rectangle 2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32" name="Rectangle 2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7315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206" name="Group 20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853439"/>
                      <a:ext cx="1828178" cy="121300"/>
                      <a:chOff x="1950720" y="853439"/>
                      <a:chExt cx="1828178" cy="121300"/>
                    </a:xfrm>
                  </p:grpSpPr>
                  <p:grpSp>
                    <p:nvGrpSpPr>
                      <p:cNvPr id="207" name="Group 20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853440"/>
                        <a:ext cx="487045" cy="121298"/>
                        <a:chOff x="1950720" y="853440"/>
                        <a:chExt cx="487045" cy="121298"/>
                      </a:xfrm>
                    </p:grpSpPr>
                    <p:sp>
                      <p:nvSpPr>
                        <p:cNvPr id="222" name="Rectangle 2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23" name="Rectangle 2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24" name="Rectangle 2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25" name="Rectangle 2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8534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08" name="Group 2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853439"/>
                        <a:ext cx="487045" cy="121300"/>
                        <a:chOff x="2438400" y="853439"/>
                        <a:chExt cx="487045" cy="121300"/>
                      </a:xfrm>
                    </p:grpSpPr>
                    <p:sp>
                      <p:nvSpPr>
                        <p:cNvPr id="218" name="Rectangle 2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8534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9" name="Rectangle 2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853441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20" name="Rectangle 2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1" y="853439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21" name="Rectangle 2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09" name="Group 20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853440"/>
                        <a:ext cx="487045" cy="121285"/>
                        <a:chOff x="2926080" y="853440"/>
                        <a:chExt cx="487045" cy="121298"/>
                      </a:xfrm>
                    </p:grpSpPr>
                    <p:sp>
                      <p:nvSpPr>
                        <p:cNvPr id="214" name="Rectangle 2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8534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5" name="Rectangle 2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6" name="Rectangle 2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7" name="Rectangle 2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8534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210" name="Group 2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853440"/>
                        <a:ext cx="365138" cy="121285"/>
                        <a:chOff x="3413760" y="853440"/>
                        <a:chExt cx="365138" cy="121298"/>
                      </a:xfrm>
                    </p:grpSpPr>
                    <p:sp>
                      <p:nvSpPr>
                        <p:cNvPr id="211" name="Rectangle 2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2" name="Rectangle 2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13" name="Rectangle 2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8534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7" name="Group 36"/>
                <p:cNvGrpSpPr>
                  <a:grpSpLocks/>
                </p:cNvGrpSpPr>
                <p:nvPr/>
              </p:nvGrpSpPr>
              <p:grpSpPr bwMode="auto">
                <a:xfrm>
                  <a:off x="1950720" y="975360"/>
                  <a:ext cx="1828178" cy="487058"/>
                  <a:chOff x="1950720" y="975360"/>
                  <a:chExt cx="1828178" cy="487058"/>
                </a:xfrm>
              </p:grpSpPr>
              <p:grpSp>
                <p:nvGrpSpPr>
                  <p:cNvPr id="121" name="Group 120"/>
                  <p:cNvGrpSpPr>
                    <a:grpSpLocks/>
                  </p:cNvGrpSpPr>
                  <p:nvPr/>
                </p:nvGrpSpPr>
                <p:grpSpPr bwMode="auto">
                  <a:xfrm>
                    <a:off x="1950720" y="975360"/>
                    <a:ext cx="1828178" cy="243218"/>
                    <a:chOff x="1950720" y="975360"/>
                    <a:chExt cx="1828178" cy="243218"/>
                  </a:xfrm>
                </p:grpSpPr>
                <p:grpSp>
                  <p:nvGrpSpPr>
                    <p:cNvPr id="163" name="Group 1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975360"/>
                      <a:ext cx="1828178" cy="121298"/>
                      <a:chOff x="1950720" y="975360"/>
                      <a:chExt cx="1828178" cy="121298"/>
                    </a:xfrm>
                  </p:grpSpPr>
                  <p:grpSp>
                    <p:nvGrpSpPr>
                      <p:cNvPr id="184" name="Group 1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975360"/>
                        <a:ext cx="487045" cy="121298"/>
                        <a:chOff x="1950720" y="975360"/>
                        <a:chExt cx="487045" cy="121298"/>
                      </a:xfrm>
                    </p:grpSpPr>
                    <p:sp>
                      <p:nvSpPr>
                        <p:cNvPr id="199" name="Rectangle 1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00" name="Rectangle 1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01" name="Rectangle 2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202" name="Rectangle 2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9753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85" name="Group 1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975360"/>
                        <a:ext cx="487045" cy="121298"/>
                        <a:chOff x="2438400" y="975360"/>
                        <a:chExt cx="487045" cy="121298"/>
                      </a:xfrm>
                    </p:grpSpPr>
                    <p:sp>
                      <p:nvSpPr>
                        <p:cNvPr id="195" name="Rectangle 1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9753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6" name="Rectangle 1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7" name="Rectangle 1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8" name="Rectangle 1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86" name="Group 18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975360"/>
                        <a:ext cx="487045" cy="121285"/>
                        <a:chOff x="2926080" y="975360"/>
                        <a:chExt cx="487045" cy="121298"/>
                      </a:xfrm>
                    </p:grpSpPr>
                    <p:sp>
                      <p:nvSpPr>
                        <p:cNvPr id="191" name="Rectangle 1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9753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2" name="Rectangle 1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3" name="Rectangle 1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4" name="Rectangle 1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9753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87" name="Group 18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975360"/>
                        <a:ext cx="365138" cy="121285"/>
                        <a:chOff x="3413760" y="975360"/>
                        <a:chExt cx="365138" cy="121298"/>
                      </a:xfrm>
                    </p:grpSpPr>
                    <p:sp>
                      <p:nvSpPr>
                        <p:cNvPr id="188" name="Rectangle 1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89" name="Rectangle 1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90" name="Rectangle 1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9753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164" name="Group 1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097280"/>
                      <a:ext cx="1828178" cy="121298"/>
                      <a:chOff x="1950720" y="1097280"/>
                      <a:chExt cx="1828178" cy="121298"/>
                    </a:xfrm>
                  </p:grpSpPr>
                  <p:grpSp>
                    <p:nvGrpSpPr>
                      <p:cNvPr id="165" name="Group 1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097280"/>
                        <a:ext cx="487045" cy="121298"/>
                        <a:chOff x="1950720" y="1097280"/>
                        <a:chExt cx="487045" cy="121298"/>
                      </a:xfrm>
                    </p:grpSpPr>
                    <p:sp>
                      <p:nvSpPr>
                        <p:cNvPr id="180" name="Rectangle 1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81" name="Rectangle 1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82" name="Rectangle 1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83" name="Rectangle 1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0972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66" name="Group 1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097280"/>
                        <a:ext cx="487045" cy="121298"/>
                        <a:chOff x="2438400" y="1097280"/>
                        <a:chExt cx="487045" cy="121298"/>
                      </a:xfrm>
                    </p:grpSpPr>
                    <p:sp>
                      <p:nvSpPr>
                        <p:cNvPr id="176" name="Rectangle 1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7" name="Rectangle 1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0972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8" name="Rectangle 1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9" name="Rectangle 1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67" name="Group 16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097280"/>
                        <a:ext cx="487045" cy="121285"/>
                        <a:chOff x="2926080" y="1097280"/>
                        <a:chExt cx="487045" cy="121298"/>
                      </a:xfrm>
                    </p:grpSpPr>
                    <p:sp>
                      <p:nvSpPr>
                        <p:cNvPr id="172" name="Rectangle 1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0972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3" name="Rectangle 1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4" name="Rectangle 1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5" name="Rectangle 1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0972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68" name="Group 1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097280"/>
                        <a:ext cx="365138" cy="121285"/>
                        <a:chOff x="3413760" y="1097280"/>
                        <a:chExt cx="365138" cy="121298"/>
                      </a:xfrm>
                    </p:grpSpPr>
                    <p:sp>
                      <p:nvSpPr>
                        <p:cNvPr id="169" name="Rectangle 1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0" name="Rectangle 1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71" name="Rectangle 1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0972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122" name="Group 121"/>
                  <p:cNvGrpSpPr>
                    <a:grpSpLocks/>
                  </p:cNvGrpSpPr>
                  <p:nvPr/>
                </p:nvGrpSpPr>
                <p:grpSpPr bwMode="auto">
                  <a:xfrm>
                    <a:off x="1950720" y="1219200"/>
                    <a:ext cx="1828178" cy="243218"/>
                    <a:chOff x="1950720" y="1219200"/>
                    <a:chExt cx="1828178" cy="243218"/>
                  </a:xfrm>
                </p:grpSpPr>
                <p:grpSp>
                  <p:nvGrpSpPr>
                    <p:cNvPr id="123" name="Group 1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219200"/>
                      <a:ext cx="1828178" cy="121298"/>
                      <a:chOff x="1950720" y="1219200"/>
                      <a:chExt cx="1828178" cy="121298"/>
                    </a:xfrm>
                  </p:grpSpPr>
                  <p:grpSp>
                    <p:nvGrpSpPr>
                      <p:cNvPr id="144" name="Group 1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219200"/>
                        <a:ext cx="487045" cy="121298"/>
                        <a:chOff x="1950720" y="1219200"/>
                        <a:chExt cx="487045" cy="121298"/>
                      </a:xfrm>
                    </p:grpSpPr>
                    <p:sp>
                      <p:nvSpPr>
                        <p:cNvPr id="159" name="Rectangle 1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60" name="Rectangle 1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61" name="Rectangle 1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62" name="Rectangle 1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2192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45" name="Group 14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219200"/>
                        <a:ext cx="487045" cy="121298"/>
                        <a:chOff x="2438400" y="1219200"/>
                        <a:chExt cx="487045" cy="121298"/>
                      </a:xfrm>
                    </p:grpSpPr>
                    <p:sp>
                      <p:nvSpPr>
                        <p:cNvPr id="155" name="Rectangle 1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21920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6" name="Rectangle 1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7" name="Rectangle 1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8" name="Rectangle 1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46" name="Group 1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219200"/>
                        <a:ext cx="487045" cy="121285"/>
                        <a:chOff x="2926080" y="1219200"/>
                        <a:chExt cx="487045" cy="121298"/>
                      </a:xfrm>
                    </p:grpSpPr>
                    <p:sp>
                      <p:nvSpPr>
                        <p:cNvPr id="151" name="Rectangle 1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21920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2" name="Rectangle 1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3" name="Rectangle 1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4" name="Rectangle 1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2192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47" name="Group 14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219200"/>
                        <a:ext cx="365138" cy="121285"/>
                        <a:chOff x="3413760" y="1219200"/>
                        <a:chExt cx="365138" cy="121298"/>
                      </a:xfrm>
                    </p:grpSpPr>
                    <p:sp>
                      <p:nvSpPr>
                        <p:cNvPr id="148" name="Rectangle 1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49" name="Rectangle 1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50" name="Rectangle 1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2192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124" name="Group 1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341120"/>
                      <a:ext cx="1828178" cy="121298"/>
                      <a:chOff x="1950720" y="1341120"/>
                      <a:chExt cx="1828178" cy="121298"/>
                    </a:xfrm>
                  </p:grpSpPr>
                  <p:grpSp>
                    <p:nvGrpSpPr>
                      <p:cNvPr id="125" name="Group 12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341120"/>
                        <a:ext cx="487045" cy="121298"/>
                        <a:chOff x="1950720" y="1341120"/>
                        <a:chExt cx="487045" cy="121298"/>
                      </a:xfrm>
                    </p:grpSpPr>
                    <p:sp>
                      <p:nvSpPr>
                        <p:cNvPr id="140" name="Rectangle 1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41" name="Rectangle 14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42" name="Rectangle 1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43" name="Rectangle 1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3411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26" name="Group 1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341120"/>
                        <a:ext cx="487045" cy="121298"/>
                        <a:chOff x="2438400" y="1341120"/>
                        <a:chExt cx="487045" cy="121298"/>
                      </a:xfrm>
                    </p:grpSpPr>
                    <p:sp>
                      <p:nvSpPr>
                        <p:cNvPr id="136" name="Rectangle 1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34112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7" name="Rectangle 1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8" name="Rectangle 1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1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9" name="Rectangle 1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27" name="Group 12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341120"/>
                        <a:ext cx="487045" cy="121285"/>
                        <a:chOff x="2926080" y="1341120"/>
                        <a:chExt cx="487045" cy="121298"/>
                      </a:xfrm>
                    </p:grpSpPr>
                    <p:sp>
                      <p:nvSpPr>
                        <p:cNvPr id="132" name="Rectangle 1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34112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3" name="Rectangle 1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4" name="Rectangle 1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5" name="Rectangle 1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34112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28" name="Group 1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341120"/>
                        <a:ext cx="365138" cy="121285"/>
                        <a:chOff x="3413760" y="1341120"/>
                        <a:chExt cx="365138" cy="121298"/>
                      </a:xfrm>
                    </p:grpSpPr>
                    <p:sp>
                      <p:nvSpPr>
                        <p:cNvPr id="129" name="Rectangle 1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0" name="Rectangle 1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31" name="Rectangle 1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34112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  <p:grpSp>
              <p:nvGrpSpPr>
                <p:cNvPr id="38" name="Group 37"/>
                <p:cNvGrpSpPr>
                  <a:grpSpLocks/>
                </p:cNvGrpSpPr>
                <p:nvPr/>
              </p:nvGrpSpPr>
              <p:grpSpPr bwMode="auto">
                <a:xfrm>
                  <a:off x="1950720" y="1463040"/>
                  <a:ext cx="1828178" cy="487058"/>
                  <a:chOff x="1950720" y="1463040"/>
                  <a:chExt cx="1828178" cy="487058"/>
                </a:xfrm>
              </p:grpSpPr>
              <p:grpSp>
                <p:nvGrpSpPr>
                  <p:cNvPr id="39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1950720" y="1463040"/>
                    <a:ext cx="1828178" cy="243218"/>
                    <a:chOff x="1950720" y="1463040"/>
                    <a:chExt cx="1828178" cy="243218"/>
                  </a:xfrm>
                </p:grpSpPr>
                <p:grpSp>
                  <p:nvGrpSpPr>
                    <p:cNvPr id="81" name="Group 8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463040"/>
                      <a:ext cx="1828178" cy="121298"/>
                      <a:chOff x="1950720" y="1463040"/>
                      <a:chExt cx="1828178" cy="121298"/>
                    </a:xfrm>
                  </p:grpSpPr>
                  <p:grpSp>
                    <p:nvGrpSpPr>
                      <p:cNvPr id="102" name="Group 1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463040"/>
                        <a:ext cx="487045" cy="121298"/>
                        <a:chOff x="1950720" y="1463040"/>
                        <a:chExt cx="487045" cy="121298"/>
                      </a:xfrm>
                    </p:grpSpPr>
                    <p:sp>
                      <p:nvSpPr>
                        <p:cNvPr id="117" name="Rectangle 1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8" name="Rectangle 1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9" name="Rectangle 1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20" name="Rectangle 1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46304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03" name="Group 10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463040"/>
                        <a:ext cx="487045" cy="121298"/>
                        <a:chOff x="2438400" y="1463040"/>
                        <a:chExt cx="487045" cy="121298"/>
                      </a:xfrm>
                    </p:grpSpPr>
                    <p:sp>
                      <p:nvSpPr>
                        <p:cNvPr id="113" name="Rectangle 1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4630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4" name="Rectangle 1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5" name="Rectangle 1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6" name="Rectangle 1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04" name="Group 1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463040"/>
                        <a:ext cx="487045" cy="121285"/>
                        <a:chOff x="2926080" y="1463040"/>
                        <a:chExt cx="487045" cy="121298"/>
                      </a:xfrm>
                    </p:grpSpPr>
                    <p:sp>
                      <p:nvSpPr>
                        <p:cNvPr id="109" name="Rectangle 1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46304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0" name="Rectangle 10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1" name="Rectangle 1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12" name="Rectangle 1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46304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105" name="Group 1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463040"/>
                        <a:ext cx="365138" cy="121285"/>
                        <a:chOff x="3413760" y="1463040"/>
                        <a:chExt cx="365138" cy="121298"/>
                      </a:xfrm>
                    </p:grpSpPr>
                    <p:sp>
                      <p:nvSpPr>
                        <p:cNvPr id="106" name="Rectangle 1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07" name="Rectangle 1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08" name="Rectangle 1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46304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82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584960"/>
                      <a:ext cx="1828178" cy="121298"/>
                      <a:chOff x="1950720" y="1584960"/>
                      <a:chExt cx="1828178" cy="121298"/>
                    </a:xfrm>
                  </p:grpSpPr>
                  <p:grpSp>
                    <p:nvGrpSpPr>
                      <p:cNvPr id="83" name="Group 8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584960"/>
                        <a:ext cx="487045" cy="121298"/>
                        <a:chOff x="1950720" y="1584960"/>
                        <a:chExt cx="487045" cy="121298"/>
                      </a:xfrm>
                    </p:grpSpPr>
                    <p:sp>
                      <p:nvSpPr>
                        <p:cNvPr id="98" name="Rectangle 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9" name="Rectangle 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rgbClr val="376092"/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00" name="Rectangle 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101" name="Rectangle 1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5849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84" name="Group 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584960"/>
                        <a:ext cx="487045" cy="121298"/>
                        <a:chOff x="2438400" y="1584960"/>
                        <a:chExt cx="487045" cy="121298"/>
                      </a:xfrm>
                    </p:grpSpPr>
                    <p:sp>
                      <p:nvSpPr>
                        <p:cNvPr id="94" name="Rectangle 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5" name="Rectangle 9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6" name="Rectangle 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7" name="Rectangle 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58496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85" name="Group 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584960"/>
                        <a:ext cx="487045" cy="121285"/>
                        <a:chOff x="2926080" y="1584960"/>
                        <a:chExt cx="487045" cy="121298"/>
                      </a:xfrm>
                    </p:grpSpPr>
                    <p:sp>
                      <p:nvSpPr>
                        <p:cNvPr id="90" name="Rectangle 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58496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1" name="Rectangle 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2" name="Rectangle 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93" name="Rectangle 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58496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86" name="Group 8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584960"/>
                        <a:ext cx="365138" cy="121285"/>
                        <a:chOff x="3413760" y="1584960"/>
                        <a:chExt cx="365138" cy="121298"/>
                      </a:xfrm>
                    </p:grpSpPr>
                    <p:sp>
                      <p:nvSpPr>
                        <p:cNvPr id="87" name="Rectangle 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88" name="Rectangle 8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89" name="Rectangle 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58496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  <p:grpSp>
                <p:nvGrpSpPr>
                  <p:cNvPr id="40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1950720" y="1706880"/>
                    <a:ext cx="1828178" cy="243218"/>
                    <a:chOff x="1950720" y="1706880"/>
                    <a:chExt cx="1828178" cy="243218"/>
                  </a:xfrm>
                </p:grpSpPr>
                <p:grpSp>
                  <p:nvGrpSpPr>
                    <p:cNvPr id="41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706880"/>
                      <a:ext cx="1828178" cy="121298"/>
                      <a:chOff x="1950720" y="1706880"/>
                      <a:chExt cx="1828178" cy="121298"/>
                    </a:xfrm>
                  </p:grpSpPr>
                  <p:grpSp>
                    <p:nvGrpSpPr>
                      <p:cNvPr id="62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706880"/>
                        <a:ext cx="487045" cy="121298"/>
                        <a:chOff x="1950720" y="1706880"/>
                        <a:chExt cx="487045" cy="121298"/>
                      </a:xfrm>
                    </p:grpSpPr>
                    <p:sp>
                      <p:nvSpPr>
                        <p:cNvPr id="77" name="Rectangle 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8" name="Rectangle 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9" name="Rectangle 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80" name="Rectangle 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7068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63" name="Group 6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706880"/>
                        <a:ext cx="487045" cy="121298"/>
                        <a:chOff x="2438400" y="1706880"/>
                        <a:chExt cx="487045" cy="121298"/>
                      </a:xfrm>
                    </p:grpSpPr>
                    <p:sp>
                      <p:nvSpPr>
                        <p:cNvPr id="73" name="Rectangle 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4" name="Rectangle 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5" name="Rectangle 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6" name="Rectangle 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706880"/>
                          <a:ext cx="121285" cy="121285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64" name="Group 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706880"/>
                        <a:ext cx="487045" cy="121285"/>
                        <a:chOff x="2926080" y="1706880"/>
                        <a:chExt cx="487045" cy="121298"/>
                      </a:xfrm>
                    </p:grpSpPr>
                    <p:sp>
                      <p:nvSpPr>
                        <p:cNvPr id="69" name="Rectangle 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706880"/>
                          <a:ext cx="121298" cy="121298"/>
                        </a:xfrm>
                        <a:prstGeom prst="rect">
                          <a:avLst/>
                        </a:prstGeom>
                        <a:solidFill>
                          <a:schemeClr val="accent2">
                            <a:lumMod val="75000"/>
                          </a:schemeClr>
                        </a:solidFill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/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0" name="Rectangle 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1" name="Rectangle 7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72" name="Rectangle 7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70688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65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706880"/>
                        <a:ext cx="365138" cy="121285"/>
                        <a:chOff x="3413760" y="1706880"/>
                        <a:chExt cx="365138" cy="121298"/>
                      </a:xfrm>
                    </p:grpSpPr>
                    <p:sp>
                      <p:nvSpPr>
                        <p:cNvPr id="66" name="Rectangle 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7" name="Rectangle 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8" name="Rectangle 6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70688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42" name="Group 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950720" y="1828800"/>
                      <a:ext cx="1828178" cy="121298"/>
                      <a:chOff x="1950720" y="1828800"/>
                      <a:chExt cx="1828178" cy="121298"/>
                    </a:xfrm>
                  </p:grpSpPr>
                  <p:grpSp>
                    <p:nvGrpSpPr>
                      <p:cNvPr id="43" name="Group 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950720" y="1828800"/>
                        <a:ext cx="487045" cy="121298"/>
                        <a:chOff x="1950720" y="1828800"/>
                        <a:chExt cx="487045" cy="121298"/>
                      </a:xfrm>
                    </p:grpSpPr>
                    <p:sp>
                      <p:nvSpPr>
                        <p:cNvPr id="58" name="Rectangle 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95072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9" name="Rectangle 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07264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0" name="Rectangle 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19456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61" name="Rectangle 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1648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 dirty="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 dirty="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4" name="Group 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38400" y="1828800"/>
                        <a:ext cx="487045" cy="121298"/>
                        <a:chOff x="2438400" y="1828800"/>
                        <a:chExt cx="487045" cy="121298"/>
                      </a:xfrm>
                    </p:grpSpPr>
                    <p:sp>
                      <p:nvSpPr>
                        <p:cNvPr id="54" name="Rectangle 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43840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5" name="Rectangle 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6032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6" name="Rectangle 5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68224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7" name="Rectangle 5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80416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5" name="Group 4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926080" y="1828800"/>
                        <a:ext cx="487045" cy="121285"/>
                        <a:chOff x="2926080" y="1828800"/>
                        <a:chExt cx="487045" cy="121298"/>
                      </a:xfrm>
                    </p:grpSpPr>
                    <p:sp>
                      <p:nvSpPr>
                        <p:cNvPr id="50" name="Rectangle 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92608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1" name="Rectangle 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04800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2" name="Rectangle 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6992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53" name="Rectangle 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291840" y="1828800"/>
                          <a:ext cx="121285" cy="121285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  <p:grpSp>
                    <p:nvGrpSpPr>
                      <p:cNvPr id="46" name="Group 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13760" y="1828800"/>
                        <a:ext cx="365138" cy="121285"/>
                        <a:chOff x="3413760" y="1828800"/>
                        <a:chExt cx="365138" cy="121298"/>
                      </a:xfrm>
                    </p:grpSpPr>
                    <p:sp>
                      <p:nvSpPr>
                        <p:cNvPr id="47" name="Rectangle 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41376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8" name="Rectangle 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53568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  <p:sp>
                      <p:nvSpPr>
                        <p:cNvPr id="49" name="Rectangle 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657600" y="1828800"/>
                          <a:ext cx="121298" cy="121298"/>
                        </a:xfrm>
                        <a:prstGeom prst="rect">
                          <a:avLst/>
                        </a:prstGeom>
                        <a:noFill/>
                        <a:ln w="6350" algn="ctr">
                          <a:solidFill>
                            <a:srgbClr val="1F497D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 rot="0" vert="horz" wrap="square" lIns="91440" tIns="45720" rIns="91440" bIns="45720" anchor="ctr" anchorCtr="0" upright="1">
                          <a:noAutofit/>
                        </a:bodyPr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l-GR" sz="1050">
                              <a:effectLst/>
                              <a:latin typeface="Times New Roman"/>
                              <a:ea typeface="Times New Roman"/>
                            </a:rPr>
                            <a:t> </a:t>
                          </a:r>
                          <a:endParaRPr lang="en-US" sz="1050">
                            <a:effectLst/>
                            <a:latin typeface="Times New Roman"/>
                            <a:ea typeface="PMingLiU"/>
                          </a:endParaRPr>
                        </a:p>
                      </p:txBody>
                    </p:sp>
                  </p:grpSp>
                </p:grpSp>
              </p:grpSp>
            </p:grpSp>
          </p:grpSp>
        </p:grpSp>
        <p:grpSp>
          <p:nvGrpSpPr>
            <p:cNvPr id="27" name="Group 26"/>
            <p:cNvGrpSpPr/>
            <p:nvPr/>
          </p:nvGrpSpPr>
          <p:grpSpPr>
            <a:xfrm>
              <a:off x="3579269" y="3284514"/>
              <a:ext cx="2331136" cy="1993738"/>
              <a:chOff x="4953000" y="2514600"/>
              <a:chExt cx="1158238" cy="99060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5486400" y="2514600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6065519" y="3200400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4953000" y="3459481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4904706" y="3065191"/>
              <a:ext cx="348172" cy="446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00" dirty="0" smtClean="0"/>
                <a:t>v</a:t>
              </a:r>
              <a:endParaRPr lang="en-US" sz="23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1284" y="4716797"/>
              <a:ext cx="284052" cy="446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00" dirty="0" smtClean="0"/>
                <a:t>t</a:t>
              </a:r>
              <a:endParaRPr lang="en-US" sz="23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40480" y="4608918"/>
              <a:ext cx="429926" cy="446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00" dirty="0" smtClean="0"/>
                <a:t>w</a:t>
              </a:r>
              <a:endParaRPr lang="en-US" sz="2300" dirty="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990250" y="5120864"/>
              <a:ext cx="280596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 dirty="0">
                  <a:effectLst/>
                  <a:latin typeface="Times New Roman"/>
                  <a:ea typeface="Times New Roman"/>
                </a:rPr>
                <a:t> </a:t>
              </a:r>
              <a:endParaRPr lang="en-US" sz="1050" dirty="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5995792" y="3424018"/>
              <a:ext cx="280596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 dirty="0">
                  <a:effectLst/>
                  <a:latin typeface="Times New Roman"/>
                  <a:ea typeface="Times New Roman"/>
                </a:rPr>
                <a:t> </a:t>
              </a:r>
              <a:endParaRPr lang="en-US" sz="1050" dirty="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6551285" y="3157448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6551285" y="3439497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551285" y="3721545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551285" y="4003594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551285" y="4285643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6551285" y="4567691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551285" y="4849740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6551285" y="5131789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 dirty="0">
                  <a:effectLst/>
                  <a:latin typeface="Times New Roman"/>
                  <a:ea typeface="Times New Roman"/>
                </a:rPr>
                <a:t> </a:t>
              </a:r>
              <a:endParaRPr lang="en-US" sz="1050" dirty="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6551285" y="5413838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6551285" y="5695886"/>
              <a:ext cx="280627" cy="28058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6350" algn="ctr">
              <a:solidFill>
                <a:srgbClr val="1F497D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  <p:sp>
          <p:nvSpPr>
            <p:cNvPr id="618" name="Rectangle 617"/>
            <p:cNvSpPr>
              <a:spLocks noChangeArrowheads="1"/>
            </p:cNvSpPr>
            <p:nvPr/>
          </p:nvSpPr>
          <p:spPr bwMode="auto">
            <a:xfrm>
              <a:off x="3454404" y="3155217"/>
              <a:ext cx="3389592" cy="2813292"/>
            </a:xfrm>
            <a:prstGeom prst="rect">
              <a:avLst/>
            </a:prstGeom>
            <a:noFill/>
            <a:ln w="38100" algn="ctr">
              <a:solidFill>
                <a:schemeClr val="tx1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l-GR" sz="1050">
                  <a:effectLst/>
                  <a:latin typeface="Times New Roman"/>
                  <a:ea typeface="Times New Roman"/>
                </a:rPr>
                <a:t> </a:t>
              </a:r>
              <a:endParaRPr lang="en-US" sz="1050">
                <a:effectLst/>
                <a:latin typeface="Times New Roman"/>
                <a:ea typeface="PMingLiU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572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859542"/>
              </p:ext>
            </p:extLst>
          </p:nvPr>
        </p:nvGraphicFramePr>
        <p:xfrm>
          <a:off x="381000" y="1981200"/>
          <a:ext cx="8382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838200" y="1219200"/>
            <a:ext cx="62632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Cloaked region </a:t>
            </a:r>
            <a:r>
              <a:rPr lang="en-US" sz="2000" dirty="0"/>
              <a:t>is partitioned into </a:t>
            </a:r>
            <a:r>
              <a:rPr lang="en-US" sz="2000" dirty="0" smtClean="0"/>
              <a:t>100x100 cells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0 ≤ Entropy </a:t>
            </a:r>
            <a:r>
              <a:rPr lang="en-US" sz="2000" dirty="0"/>
              <a:t>≤</a:t>
            </a:r>
            <a:r>
              <a:rPr lang="en-US" sz="2000" dirty="0" smtClean="0"/>
              <a:t> log(100x100) = 13.287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10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3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</Template>
  <TotalTime>11303</TotalTime>
  <Words>397</Words>
  <Application>Microsoft Office PowerPoint</Application>
  <PresentationFormat>On-screen Show (4:3)</PresentationFormat>
  <Paragraphs>499</Paragraphs>
  <Slides>8</Slides>
  <Notes>8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Theme3</vt:lpstr>
      <vt:lpstr>Equation</vt:lpstr>
      <vt:lpstr>Entropy algorithm</vt:lpstr>
      <vt:lpstr>Location entropy</vt:lpstr>
      <vt:lpstr>Location entropy</vt:lpstr>
      <vt:lpstr>Location entropy</vt:lpstr>
      <vt:lpstr>Algorithm</vt:lpstr>
      <vt:lpstr>Define which cell contains user U</vt:lpstr>
      <vt:lpstr>Define which cell contains user U </vt:lpstr>
      <vt:lpstr>Experiments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Bihax</dc:creator>
  <cp:lastModifiedBy>Bihax</cp:lastModifiedBy>
  <cp:revision>50</cp:revision>
  <cp:lastPrinted>2015-03-03T04:34:54Z</cp:lastPrinted>
  <dcterms:created xsi:type="dcterms:W3CDTF">2014-12-10T15:35:16Z</dcterms:created>
  <dcterms:modified xsi:type="dcterms:W3CDTF">2015-03-04T03:58:29Z</dcterms:modified>
</cp:coreProperties>
</file>