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64" r:id="rId3"/>
    <p:sldId id="365" r:id="rId4"/>
    <p:sldId id="366" r:id="rId5"/>
    <p:sldId id="367" r:id="rId6"/>
    <p:sldId id="362" r:id="rId7"/>
    <p:sldId id="363" r:id="rId8"/>
    <p:sldId id="36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73"/>
  </p:normalViewPr>
  <p:slideViewPr>
    <p:cSldViewPr>
      <p:cViewPr varScale="1">
        <p:scale>
          <a:sx n="146" d="100"/>
          <a:sy n="146" d="100"/>
        </p:scale>
        <p:origin x="135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167175-4EAD-400B-9E06-F77A200B59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98D69-1D76-4D79-8C80-3065F2CD1D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7892185-0001-4341-984C-7D470761FC4E}" type="datetimeFigureOut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2449F8-4388-4098-9F20-02565E9A5B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D4D62F-AE82-4A4E-9470-2857FDD98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8F438-7E6A-4B61-B08B-63E4E80934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8F09D-1E6E-471E-BB8A-82E966759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AFF38E-CC1E-469B-8B6B-2C6354016E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EEAD2326-540A-4302-B531-4AB6CAC687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8A08065-E0F9-430B-918E-122074883D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3E842F1-9398-4898-9E15-C214A4EF7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B80BC8B-848D-4273-A9B0-A330DE3948E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5A58B-E7C1-4187-B259-F8A40858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9E248-D93B-4A84-8043-A0B8BAABAC70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91B8C-C1EC-446F-A38E-07C39F9F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F254-22C9-49A0-B20B-93EF49F5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4663F-AED9-4CCE-B8BE-AA340D6D1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39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B2EF-68E7-4154-B6EF-46727E1F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47CF6-7A31-4751-B0B6-384D72796238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CA4AF-DF5C-45B5-A005-1F779C2E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C4AF4-F1E1-4A3C-9331-A39AAA16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E7823-13F6-4D12-8F4D-41E301DE4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41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C9158-A1C5-4294-A1CE-D4340E3D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85F29-4B52-4FC1-8C76-F9FEF5E304F6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7D5F-500D-4D79-9E8A-5CA3B9C6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308C4-EFFA-4538-B367-725D6DA3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C8C9F-12E0-4E3C-B0C0-52FF1B09C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38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5D5EF-62E0-4FA5-8EC9-88970A1B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6E8B4D-972D-4C90-9035-09A84B64B94F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D19BA-4C82-40FE-8DF3-E3C11CEB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B51E-399E-4DD3-AD93-2ABB4D28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E0FF9-13C8-4EC2-9C14-2F4AA663A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3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12529-4737-41B2-BE31-B79789B7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5836A1-7AF1-4AF1-A54D-9BF5AD7E036D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89DF-26CB-45E2-8A21-8E89D254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F3E8E-9822-4578-AF02-737A9BD9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7B107-6E40-4A49-A2DD-9E3FFB82E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7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A2B043-AC6B-4B96-9B4E-C920EC06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0AD3E-772F-4055-AC69-1DADCBCD6288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83A51A-42D7-4E42-A3A4-C61184A4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5E7E33-90C1-4C11-9C47-C957333C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BA894-7780-4F09-B1D5-5E49999F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87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CCF77E-DAAC-41F3-8230-33109E3A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7F400-365D-46F2-B7FF-92D4DD98E521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0D5512-FE1B-4443-BEAB-A62719B8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577FE9-E4D0-461D-949F-68B037C4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3315F-CB1A-41BC-97F5-2803BE381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19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6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2EEB08-73BC-4BD4-8C88-4AE183C3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32D5A-78D7-4EF4-B610-9D015EC40C0B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597FE2-1B32-4584-8F5A-225E873F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C9535-C9C8-4A1D-94DC-7DAAC372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CB3A9-2AF4-435F-8BCB-8409EE992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1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AA8E20-DDBC-4F5C-BAFF-B2A9CB9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391BB-9447-41E6-922A-F7E4E0085578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90FAB8-549E-47FA-83EC-89B04614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AB9E7D-CD77-4972-B6DE-1BA9E5D6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480EC-DCDB-4428-B88A-D9DC6CD10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14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36BA03-AD75-43A4-BA76-D38CA4FA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15524-560D-4B41-9E53-0DFCC8D6980A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E32A70-5048-438F-B31A-1573E069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D7A0C-A71D-4441-8FC4-ABB7CEEC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CF38-518B-49E9-85B5-AA264CBF0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19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4B86E7-C2BB-4C8F-970F-7C50C864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69FC43-6B3B-4BA8-A7CE-C5CB89589A5B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075790-34FF-416E-BD73-E4996BB8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F79178-383D-422D-991B-A2CB2345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B1438-FF80-4721-9C25-1E1D68FD5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22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9EDB7-24A3-4E8E-8A97-957D72C6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4459F9-4EA2-4BBF-B407-F2E7A634B2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1080C-5085-4F73-BF0D-88388F61F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CB03646-0835-475C-B497-D659A35B7164}" type="datetime1">
              <a:rPr lang="en-US" altLang="en-US"/>
              <a:pPr/>
              <a:t>3/9/20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5EB6A-521A-4A4B-A438-A3861D129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823AB-5BA8-4AD2-8CF3-87E631943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254152-E1E6-45B9-981A-22FC23A600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600" kern="1200" dirty="0">
          <a:solidFill>
            <a:srgbClr val="3760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37609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37609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37609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37609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9F6C-E5DE-49CC-A19C-D09E086EC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Operating Systems</a:t>
            </a:r>
            <a:br>
              <a:rPr lang="en-US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HW 01</a:t>
            </a:r>
            <a:endParaRPr altLang="en-US" sz="6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856A-C7FF-440B-BDBA-4C8BC2F8E7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ea typeface="+mn-ea"/>
                <a:cs typeface="+mn-cs"/>
              </a:rPr>
              <a:t>운영체제 비교 조사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043666D7-CF10-4E89-B05A-647C9EE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1860A2-E29D-475C-9715-34EC1A9070B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23CCA-72FA-BC46-BE39-D6E334F0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0FF9-13C8-4EC2-9C14-2F4AA663AA30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49DEE-3AE6-D541-8A14-69E043C2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4401"/>
            <a:ext cx="54102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0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D4D99-CA54-294E-9457-50735785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0EC-DCDB-4428-B88A-D9DC6CD10618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3132-EDBF-C047-A797-811919B25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094"/>
            <a:ext cx="8153400" cy="64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5D775-1146-3948-ACA4-C093B5E5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0EC-DCDB-4428-B88A-D9DC6CD10618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97BB1-B45E-EE4A-A2EB-37EBCBC2E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84" y="62423"/>
            <a:ext cx="6017216" cy="66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9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08930F-DFE4-CD4C-A184-DF2D7F55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0EC-DCDB-4428-B88A-D9DC6CD10618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EB388-2A9E-2341-BF1E-22056177B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8382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9E8A-A61C-AE4F-9F50-1877AFB5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운영체제 </a:t>
            </a:r>
            <a:r>
              <a:rPr lang="en-US" altLang="ko-KR" dirty="0"/>
              <a:t>HW-01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0471-8B74-2B49-BB5D-08466406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여러 운영체제에 대한 조사</a:t>
            </a:r>
            <a:endParaRPr lang="en-US" altLang="ko-KR" dirty="0"/>
          </a:p>
          <a:p>
            <a:pPr lvl="1"/>
            <a:r>
              <a:rPr lang="ko-KR" altLang="en-US" dirty="0" err="1"/>
              <a:t>데스크탑과</a:t>
            </a:r>
            <a:r>
              <a:rPr lang="ko-KR" altLang="en-US" dirty="0"/>
              <a:t> 모바일 운영체제 포함</a:t>
            </a:r>
            <a:endParaRPr lang="en-US" altLang="ko-KR" dirty="0"/>
          </a:p>
          <a:p>
            <a:pPr lvl="1"/>
            <a:r>
              <a:rPr lang="ko-KR" altLang="en-US" dirty="0"/>
              <a:t>각 운영체제에 대해서 다음을 포함할 것</a:t>
            </a:r>
            <a:endParaRPr lang="en-US" altLang="ko-KR" dirty="0"/>
          </a:p>
          <a:p>
            <a:pPr lvl="2"/>
            <a:r>
              <a:rPr lang="ko-KR" altLang="en-US" dirty="0"/>
              <a:t>개발 배경</a:t>
            </a:r>
            <a:endParaRPr lang="en-US" altLang="ko-KR" dirty="0"/>
          </a:p>
          <a:p>
            <a:pPr lvl="2"/>
            <a:r>
              <a:rPr lang="ko-KR" altLang="en-US" dirty="0"/>
              <a:t>개발 회사</a:t>
            </a:r>
            <a:r>
              <a:rPr lang="en-US" altLang="ko-KR" dirty="0"/>
              <a:t>/</a:t>
            </a:r>
            <a:r>
              <a:rPr lang="ko-KR" altLang="en-US" dirty="0"/>
              <a:t>사람</a:t>
            </a:r>
            <a:endParaRPr lang="en-US" altLang="ko-KR" dirty="0"/>
          </a:p>
          <a:p>
            <a:pPr lvl="2"/>
            <a:r>
              <a:rPr lang="ko-KR" altLang="en-US" dirty="0"/>
              <a:t>주된 </a:t>
            </a:r>
            <a:r>
              <a:rPr lang="ko-KR" altLang="en-US" dirty="0" err="1"/>
              <a:t>사용분야</a:t>
            </a:r>
            <a:endParaRPr lang="en-US" altLang="ko-KR" dirty="0"/>
          </a:p>
          <a:p>
            <a:pPr lvl="2"/>
            <a:r>
              <a:rPr lang="ko-KR" altLang="en-US" dirty="0"/>
              <a:t>대표적 특징</a:t>
            </a:r>
            <a:r>
              <a:rPr lang="en-US" altLang="ko-KR" dirty="0"/>
              <a:t>:</a:t>
            </a:r>
            <a:r>
              <a:rPr lang="ko-KR" altLang="en-US" dirty="0"/>
              <a:t> 장 단점</a:t>
            </a:r>
            <a:endParaRPr lang="en-US" altLang="ko-KR" dirty="0"/>
          </a:p>
          <a:p>
            <a:pPr lvl="2"/>
            <a:r>
              <a:rPr lang="ko-KR" altLang="en-US" dirty="0"/>
              <a:t>하드웨어 지원사항</a:t>
            </a:r>
            <a:endParaRPr lang="en-US" altLang="ko-KR" dirty="0"/>
          </a:p>
          <a:p>
            <a:pPr lvl="2"/>
            <a:r>
              <a:rPr lang="ko-KR" altLang="en-US" dirty="0"/>
              <a:t>구체적 특징</a:t>
            </a:r>
            <a:r>
              <a:rPr lang="en-US" altLang="ko-KR" dirty="0"/>
              <a:t>:</a:t>
            </a:r>
            <a:r>
              <a:rPr lang="ko-KR" altLang="en-US" dirty="0"/>
              <a:t> 자유 내용</a:t>
            </a:r>
            <a:endParaRPr lang="en-US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CE14A-4059-CC45-9C3A-3F2C07E4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0FF9-13C8-4EC2-9C14-2F4AA663AA3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90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9E8A-A61C-AE4F-9F50-1877AFB5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운영체제 </a:t>
            </a:r>
            <a:r>
              <a:rPr lang="en-US" altLang="ko-KR" dirty="0"/>
              <a:t>HW-01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0471-8B74-2B49-BB5D-08466406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여러 운영체제에 대한 조사</a:t>
            </a:r>
            <a:endParaRPr lang="en-US" altLang="ko-KR" dirty="0"/>
          </a:p>
          <a:p>
            <a:pPr lvl="1"/>
            <a:r>
              <a:rPr lang="ko-KR" altLang="en-US" dirty="0"/>
              <a:t>포맷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MSWord/HWP/PDF</a:t>
            </a:r>
          </a:p>
          <a:p>
            <a:pPr lvl="1"/>
            <a:r>
              <a:rPr lang="ko-KR" altLang="en-US" dirty="0"/>
              <a:t>길이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A4</a:t>
            </a:r>
            <a:r>
              <a:rPr lang="ko-KR" altLang="en-US" dirty="0"/>
              <a:t>용지 </a:t>
            </a:r>
            <a:r>
              <a:rPr lang="en-US" altLang="ko-KR" dirty="0"/>
              <a:t>Single spacing 10~20 pages</a:t>
            </a:r>
          </a:p>
          <a:p>
            <a:pPr lvl="1"/>
            <a:r>
              <a:rPr lang="ko-KR" altLang="en-US" dirty="0" err="1"/>
              <a:t>제출방법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LMS</a:t>
            </a:r>
          </a:p>
          <a:p>
            <a:pPr lvl="1"/>
            <a:r>
              <a:rPr lang="ko-KR" altLang="en-US" dirty="0"/>
              <a:t>제출기한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3/20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금</a:t>
            </a:r>
            <a:r>
              <a:rPr lang="en-US" altLang="ko-KR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CE14A-4059-CC45-9C3A-3F2C07E4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0FF9-13C8-4EC2-9C14-2F4AA663AA3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2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7F8A2-6846-B449-A7CA-81809768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7D21D-A4E6-0643-B073-ABF6780B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0FF9-13C8-4EC2-9C14-2F4AA663AA3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63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85</Words>
  <Application>Microsoft Macintosh PowerPoint</Application>
  <PresentationFormat>On-screen Show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맑은 고딕</vt:lpstr>
      <vt:lpstr>ＭＳ Ｐゴシック</vt:lpstr>
      <vt:lpstr>Arial</vt:lpstr>
      <vt:lpstr>Calibri</vt:lpstr>
      <vt:lpstr>Office Theme</vt:lpstr>
      <vt:lpstr>Operating Systems HW 01</vt:lpstr>
      <vt:lpstr>PowerPoint Presentation</vt:lpstr>
      <vt:lpstr>PowerPoint Presentation</vt:lpstr>
      <vt:lpstr>PowerPoint Presentation</vt:lpstr>
      <vt:lpstr>PowerPoint Presentation</vt:lpstr>
      <vt:lpstr>운영체제 HW-01</vt:lpstr>
      <vt:lpstr>운영체제 HW-01</vt:lpstr>
      <vt:lpstr>Good Luck</vt:lpstr>
    </vt:vector>
  </TitlesOfParts>
  <Company>University of South Florida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Iamnitchi, Adriana</dc:creator>
  <cp:lastModifiedBy>Minho Shin</cp:lastModifiedBy>
  <cp:revision>325</cp:revision>
  <cp:lastPrinted>2013-03-05T14:57:13Z</cp:lastPrinted>
  <dcterms:created xsi:type="dcterms:W3CDTF">2011-08-17T15:25:43Z</dcterms:created>
  <dcterms:modified xsi:type="dcterms:W3CDTF">2020-03-08T19:28:00Z</dcterms:modified>
</cp:coreProperties>
</file>