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64" r:id="rId3"/>
    <p:sldId id="365" r:id="rId4"/>
    <p:sldId id="366" r:id="rId5"/>
    <p:sldId id="367" r:id="rId6"/>
    <p:sldId id="362" r:id="rId7"/>
    <p:sldId id="363" r:id="rId8"/>
    <p:sldId id="368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2"/>
    <p:restoredTop sz="94673"/>
  </p:normalViewPr>
  <p:slideViewPr>
    <p:cSldViewPr>
      <p:cViewPr varScale="1">
        <p:scale>
          <a:sx n="146" d="100"/>
          <a:sy n="146" d="100"/>
        </p:scale>
        <p:origin x="1352" y="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58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0167175-4EAD-400B-9E06-F77A200B59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C98D69-1D76-4D79-8C80-3065F2CD1D5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7892185-0001-4341-984C-7D470761FC4E}" type="datetimeFigureOut">
              <a:rPr lang="en-US" altLang="en-US"/>
              <a:pPr/>
              <a:t>3/9/20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B2449F8-4388-4098-9F20-02565E9A5B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AD4D62F-AE82-4A4E-9470-2857FDD98D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98F438-7E6A-4B61-B08B-63E4E80934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78F09D-1E6E-471E-BB8A-82E966759D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6AFF38E-CC1E-469B-8B6B-2C6354016E1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EEAD2326-540A-4302-B531-4AB6CAC687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58A08065-E0F9-430B-918E-122074883D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03E842F1-9398-4898-9E15-C214A4EF72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B80BC8B-848D-4273-A9B0-A330DE3948E7}" type="slidenum">
              <a:rPr lang="en-US" altLang="en-US" sz="1200"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5A58B-E7C1-4187-B259-F8A40858E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69E248-D93B-4A84-8043-A0B8BAABAC70}" type="datetime1">
              <a:rPr lang="en-US" altLang="en-US"/>
              <a:pPr/>
              <a:t>3/9/20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F91B8C-C1EC-446F-A38E-07C39F9F1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70F254-22C9-49A0-B20B-93EF49F52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74663F-AED9-4CCE-B8BE-AA340D6D15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6398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8B2EF-68E7-4154-B6EF-46727E1FD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C47CF6-7A31-4751-B0B6-384D72796238}" type="datetime1">
              <a:rPr lang="en-US" altLang="en-US"/>
              <a:pPr/>
              <a:t>3/9/20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ECA4AF-DF5C-45B5-A005-1F779C2EF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C4AF4-F1E1-4A3C-9331-A39AAA166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8E7823-13F6-4D12-8F4D-41E301DE4F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9416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CC9158-A1C5-4294-A1CE-D4340E3DE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385F29-4B52-4FC1-8C76-F9FEF5E304F6}" type="datetime1">
              <a:rPr lang="en-US" altLang="en-US"/>
              <a:pPr/>
              <a:t>3/9/20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37D5F-500D-4D79-9E8A-5CA3B9C6F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308C4-EFFA-4538-B367-725D6DA32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C8C9F-12E0-4E3C-B0C0-52FF1B09C4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8383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F5D5EF-62E0-4FA5-8EC9-88970A1B4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6E8B4D-972D-4C90-9035-09A84B64B94F}" type="datetime1">
              <a:rPr lang="en-US" altLang="en-US"/>
              <a:pPr/>
              <a:t>3/9/20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D19BA-4C82-40FE-8DF3-E3C11CEB0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8B51E-399E-4DD3-AD93-2ABB4D283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E0FF9-13C8-4EC2-9C14-2F4AA663AA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2137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12529-4737-41B2-BE31-B79789B78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5836A1-7AF1-4AF1-A54D-9BF5AD7E036D}" type="datetime1">
              <a:rPr lang="en-US" altLang="en-US"/>
              <a:pPr/>
              <a:t>3/9/20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F89DF-26CB-45E2-8A21-8E89D254B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F3E8E-9822-4578-AF02-737A9BD93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7B107-6E40-4A49-A2DD-9E3FFB82E1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79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7A2B043-AC6B-4B96-9B4E-C920EC06D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70AD3E-772F-4055-AC69-1DADCBCD6288}" type="datetime1">
              <a:rPr lang="en-US" altLang="en-US"/>
              <a:pPr/>
              <a:t>3/9/20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F83A51A-42D7-4E42-A3A4-C61184A41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5E7E33-90C1-4C11-9C47-C957333C2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FBA894-7780-4F09-B1D5-5E49999FF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9875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1CCF77E-DAAC-41F3-8230-33109E3AF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77F400-365D-46F2-B7FF-92D4DD98E521}" type="datetime1">
              <a:rPr lang="en-US" altLang="en-US"/>
              <a:pPr/>
              <a:t>3/9/20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70D5512-FE1B-4443-BEAB-A62719B8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2577FE9-E4D0-461D-949F-68B037C44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3315F-CB1A-41BC-97F5-2803BE3818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1192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600" kern="12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62EEB08-73BC-4BD4-8C88-4AE183C3C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AE32D5A-78D7-4EF4-B610-9D015EC40C0B}" type="datetime1">
              <a:rPr lang="en-US" altLang="en-US"/>
              <a:pPr/>
              <a:t>3/9/20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0597FE2-1B32-4584-8F5A-225E873F2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07C9535-C9C8-4A1D-94DC-7DAAC372B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6CB3A9-2AF4-435F-8BCB-8409EE9923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431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AAA8E20-DDBC-4F5C-BAFF-B2A9CB95D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C391BB-9447-41E6-922A-F7E4E0085578}" type="datetime1">
              <a:rPr lang="en-US" altLang="en-US"/>
              <a:pPr/>
              <a:t>3/9/20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D90FAB8-549E-47FA-83EC-89B046146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5AB9E7D-CD77-4972-B6DE-1BA9E5D69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480EC-DCDB-4428-B88A-D9DC6CD106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9147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36BA03-AD75-43A4-BA76-D38CA4FA4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915524-560D-4B41-9E53-0DFCC8D6980A}" type="datetime1">
              <a:rPr lang="en-US" altLang="en-US"/>
              <a:pPr/>
              <a:t>3/9/20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E32A70-5048-438F-B31A-1573E0696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55D7A0C-A71D-4441-8FC4-ABB7CEECE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B3CF38-518B-49E9-85B5-AA264CBF01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194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34B86E7-C2BB-4C8F-970F-7C50C8641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69FC43-6B3B-4BA8-A7CE-C5CB89589A5B}" type="datetime1">
              <a:rPr lang="en-US" altLang="en-US"/>
              <a:pPr/>
              <a:t>3/9/20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075790-34FF-416E-BD73-E4996BB81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FF79178-383D-422D-991B-A2CB23452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B1438-FF80-4721-9C25-1E1D68FD56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6226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09EDB7-24A3-4E8E-8A97-957D72C64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E4459F9-4EA2-4BBF-B407-F2E7A634B2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1080C-5085-4F73-BF0D-88388F61FA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CB03646-0835-475C-B497-D659A35B7164}" type="datetime1">
              <a:rPr lang="en-US" altLang="en-US"/>
              <a:pPr/>
              <a:t>3/9/20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15EB6A-521A-4A4B-A438-A3861D1299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823AB-5BA8-4AD2-8CF3-87E6319432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8254152-E1E6-45B9-981A-22FC23A6006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en-US" sz="4600" kern="1200" dirty="0">
          <a:solidFill>
            <a:srgbClr val="3760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rgbClr val="376092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rgbClr val="376092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rgbClr val="376092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rgbClr val="376092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rgbClr val="37609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rgbClr val="37609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rgbClr val="37609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rgbClr val="37609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09F6C-E5DE-49CC-A19C-D09E086ECE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altLang="en-US" sz="60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Operating Systems</a:t>
            </a:r>
            <a:br>
              <a:rPr lang="en-US" altLang="en-US" sz="60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</a:br>
            <a:r>
              <a:rPr lang="en-US" altLang="en-US" sz="60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</a:rPr>
              <a:t>HW 01</a:t>
            </a:r>
            <a:endParaRPr altLang="en-US" sz="6000" b="1" dirty="0">
              <a:effectLst>
                <a:outerShdw blurRad="38100" dist="38100" dir="2700000" algn="tl">
                  <a:srgbClr val="C0C0C0"/>
                </a:outerShdw>
              </a:effectLst>
              <a:ea typeface="ＭＳ Ｐゴシック" panose="020B0600070205080204" pitchFamily="34" charset="-12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4856A-C7FF-440B-BDBA-4C8BC2F8E7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o-KR" altLang="en-US" dirty="0">
                <a:ea typeface="+mn-ea"/>
                <a:cs typeface="+mn-cs"/>
              </a:rPr>
              <a:t>운영체제 비교 조사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14339" name="Slide Number Placeholder 3">
            <a:extLst>
              <a:ext uri="{FF2B5EF4-FFF2-40B4-BE49-F238E27FC236}">
                <a16:creationId xmlns:a16="http://schemas.microsoft.com/office/drawing/2014/main" id="{043666D7-CF10-4E89-B05A-647C9EE8C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81860A2-E29D-475C-9715-34EC1A9070BA}" type="slidenum">
              <a:rPr lang="en-US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A23CCA-72FA-BC46-BE39-D6E334F09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E0FF9-13C8-4EC2-9C14-2F4AA663AA30}" type="slidenum">
              <a:rPr lang="en-US" altLang="en-US" smtClean="0"/>
              <a:pPr/>
              <a:t>2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649DEE-3AE6-D541-8A14-69E043C28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94401"/>
            <a:ext cx="5410200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704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1D4D99-CA54-294E-9457-507357858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80EC-DCDB-4428-B88A-D9DC6CD10618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393132-EDBF-C047-A797-811919B25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85094"/>
            <a:ext cx="8153400" cy="645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11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B5D775-1146-3948-ACA4-C093B5E51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80EC-DCDB-4428-B88A-D9DC6CD10618}" type="slidenum">
              <a:rPr lang="en-US" altLang="en-US" smtClean="0"/>
              <a:pPr/>
              <a:t>4</a:t>
            </a:fld>
            <a:endParaRPr lang="en-US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197BB1-B45E-EE4A-A2EB-37EBCBC2E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784" y="62423"/>
            <a:ext cx="6017216" cy="665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92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08930F-DFE4-CD4C-A184-DF2D7F551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80EC-DCDB-4428-B88A-D9DC6CD10618}" type="slidenum">
              <a:rPr lang="en-US" altLang="en-US" smtClean="0"/>
              <a:pPr/>
              <a:t>5</a:t>
            </a:fld>
            <a:endParaRPr lang="en-US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3EB388-2A9E-2341-BF1E-22056177B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" y="838200"/>
            <a:ext cx="907626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61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B9E8A-A61C-AE4F-9F50-1877AFB57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운영체제 </a:t>
            </a:r>
            <a:r>
              <a:rPr lang="en-US" altLang="ko-KR" dirty="0"/>
              <a:t>HW-01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70471-8B74-2B49-BB5D-08466406D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여러 운영체제에 대한 조사</a:t>
            </a:r>
            <a:endParaRPr lang="en-US" altLang="ko-KR" dirty="0"/>
          </a:p>
          <a:p>
            <a:pPr lvl="1"/>
            <a:r>
              <a:rPr lang="ko-KR" altLang="en-US" dirty="0" err="1"/>
              <a:t>데스크탑과</a:t>
            </a:r>
            <a:r>
              <a:rPr lang="ko-KR" altLang="en-US" dirty="0"/>
              <a:t> 모바일 운영체제 포함</a:t>
            </a:r>
            <a:endParaRPr lang="en-US" altLang="ko-KR" dirty="0"/>
          </a:p>
          <a:p>
            <a:pPr lvl="1"/>
            <a:r>
              <a:rPr lang="ko-KR" altLang="en-US" dirty="0"/>
              <a:t>각 운영체제에 대해서 다음을 포함할 것</a:t>
            </a:r>
            <a:endParaRPr lang="en-US" altLang="ko-KR" dirty="0"/>
          </a:p>
          <a:p>
            <a:pPr lvl="2"/>
            <a:r>
              <a:rPr lang="ko-KR" altLang="en-US" dirty="0"/>
              <a:t>개발 배경</a:t>
            </a:r>
            <a:endParaRPr lang="en-US" altLang="ko-KR" dirty="0"/>
          </a:p>
          <a:p>
            <a:pPr lvl="2"/>
            <a:r>
              <a:rPr lang="ko-KR" altLang="en-US" dirty="0"/>
              <a:t>개발 회사</a:t>
            </a:r>
            <a:r>
              <a:rPr lang="en-US" altLang="ko-KR" dirty="0"/>
              <a:t>/</a:t>
            </a:r>
            <a:r>
              <a:rPr lang="ko-KR" altLang="en-US" dirty="0"/>
              <a:t>사람</a:t>
            </a:r>
            <a:endParaRPr lang="en-US" altLang="ko-KR" dirty="0"/>
          </a:p>
          <a:p>
            <a:pPr lvl="2"/>
            <a:r>
              <a:rPr lang="ko-KR" altLang="en-US" dirty="0"/>
              <a:t>주된 </a:t>
            </a:r>
            <a:r>
              <a:rPr lang="ko-KR" altLang="en-US" dirty="0" err="1"/>
              <a:t>사용분야</a:t>
            </a:r>
            <a:endParaRPr lang="en-US" altLang="ko-KR" dirty="0"/>
          </a:p>
          <a:p>
            <a:pPr lvl="2"/>
            <a:r>
              <a:rPr lang="ko-KR" altLang="en-US" dirty="0"/>
              <a:t>대표적 특징</a:t>
            </a:r>
            <a:r>
              <a:rPr lang="en-US" altLang="ko-KR" dirty="0"/>
              <a:t>:</a:t>
            </a:r>
            <a:r>
              <a:rPr lang="ko-KR" altLang="en-US" dirty="0"/>
              <a:t> 장 단점</a:t>
            </a:r>
            <a:endParaRPr lang="en-US" altLang="ko-KR" dirty="0"/>
          </a:p>
          <a:p>
            <a:pPr lvl="2"/>
            <a:r>
              <a:rPr lang="ko-KR" altLang="en-US" dirty="0"/>
              <a:t>하드웨어 지원사항</a:t>
            </a:r>
            <a:endParaRPr lang="en-US" altLang="ko-KR" dirty="0"/>
          </a:p>
          <a:p>
            <a:pPr lvl="2"/>
            <a:r>
              <a:rPr lang="ko-KR" altLang="en-US" dirty="0"/>
              <a:t>구체적 특징</a:t>
            </a:r>
            <a:r>
              <a:rPr lang="en-US" altLang="ko-KR" dirty="0"/>
              <a:t>:</a:t>
            </a:r>
            <a:r>
              <a:rPr lang="ko-KR" altLang="en-US" dirty="0"/>
              <a:t> 자유 내용</a:t>
            </a:r>
            <a:endParaRPr lang="en-US" altLang="ko-K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0CE14A-4059-CC45-9C3A-3F2C07E41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E0FF9-13C8-4EC2-9C14-2F4AA663AA30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1905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B9E8A-A61C-AE4F-9F50-1877AFB57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운영체제 </a:t>
            </a:r>
            <a:r>
              <a:rPr lang="en-US" altLang="ko-KR" dirty="0"/>
              <a:t>HW-01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70471-8B74-2B49-BB5D-08466406D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여러 운영체제에 대한 조사</a:t>
            </a:r>
            <a:endParaRPr lang="en-US" altLang="ko-KR" dirty="0"/>
          </a:p>
          <a:p>
            <a:pPr lvl="1"/>
            <a:r>
              <a:rPr lang="ko-KR" altLang="en-US" dirty="0"/>
              <a:t>포맷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MSWord/HWP/PDF</a:t>
            </a:r>
          </a:p>
          <a:p>
            <a:pPr lvl="1"/>
            <a:r>
              <a:rPr lang="ko-KR" altLang="en-US" dirty="0"/>
              <a:t>길이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A4</a:t>
            </a:r>
            <a:r>
              <a:rPr lang="ko-KR" altLang="en-US" dirty="0"/>
              <a:t>용지 </a:t>
            </a:r>
            <a:r>
              <a:rPr lang="en-US" altLang="ko-KR" dirty="0"/>
              <a:t>Single spacing 10~20 pages</a:t>
            </a:r>
          </a:p>
          <a:p>
            <a:pPr lvl="1"/>
            <a:r>
              <a:rPr lang="ko-KR" altLang="en-US" dirty="0" err="1"/>
              <a:t>제출방법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LMS</a:t>
            </a:r>
          </a:p>
          <a:p>
            <a:pPr lvl="1"/>
            <a:r>
              <a:rPr lang="ko-KR" altLang="en-US" dirty="0"/>
              <a:t>제출기한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3/20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금</a:t>
            </a:r>
            <a:r>
              <a:rPr lang="en-US" altLang="ko-KR" dirty="0"/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0CE14A-4059-CC45-9C3A-3F2C07E41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E0FF9-13C8-4EC2-9C14-2F4AA663AA30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1021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2B7F8A2-6846-B449-A7CA-818097686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Luck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F7D21D-A4E6-0643-B073-ABF6780B5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E0FF9-13C8-4EC2-9C14-2F4AA663AA30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8634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3194</TotalTime>
  <Words>85</Words>
  <Application>Microsoft Macintosh PowerPoint</Application>
  <PresentationFormat>On-screen Show (4:3)</PresentationFormat>
  <Paragraphs>28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맑은 고딕</vt:lpstr>
      <vt:lpstr>ＭＳ Ｐゴシック</vt:lpstr>
      <vt:lpstr>Arial</vt:lpstr>
      <vt:lpstr>Calibri</vt:lpstr>
      <vt:lpstr>Office Theme</vt:lpstr>
      <vt:lpstr>Operating Systems HW 01</vt:lpstr>
      <vt:lpstr>PowerPoint Presentation</vt:lpstr>
      <vt:lpstr>PowerPoint Presentation</vt:lpstr>
      <vt:lpstr>PowerPoint Presentation</vt:lpstr>
      <vt:lpstr>PowerPoint Presentation</vt:lpstr>
      <vt:lpstr>운영체제 HW-01</vt:lpstr>
      <vt:lpstr>운영체제 HW-01</vt:lpstr>
      <vt:lpstr>Good Luck</vt:lpstr>
    </vt:vector>
  </TitlesOfParts>
  <Company>University of South Florida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Operating Systems</dc:title>
  <dc:creator>Iamnitchi, Adriana</dc:creator>
  <cp:lastModifiedBy>Minho Shin</cp:lastModifiedBy>
  <cp:revision>325</cp:revision>
  <cp:lastPrinted>2013-03-05T14:57:13Z</cp:lastPrinted>
  <dcterms:created xsi:type="dcterms:W3CDTF">2011-08-17T15:25:43Z</dcterms:created>
  <dcterms:modified xsi:type="dcterms:W3CDTF">2020-03-08T19:28:00Z</dcterms:modified>
</cp:coreProperties>
</file>