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0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1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1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0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7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4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7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2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12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D5BF6-27FD-2549-9D3B-44DD4D33D26C}" type="datetimeFigureOut">
              <a:rPr lang="en-US" smtClean="0"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168A7-A79A-A644-AF54-F971E2EE8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2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etflixroulette.net/api/api.php?actor=%3Cactor-na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br>
              <a:rPr lang="en-US" dirty="0" smtClean="0"/>
            </a:br>
            <a:r>
              <a:rPr lang="en-US" dirty="0" smtClean="0"/>
              <a:t>Making REST HTTP requests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7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but Bad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import { Http } from '@angular/http';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import '</a:t>
            </a:r>
            <a:r>
              <a:rPr lang="en-US" dirty="0" err="1" smtClean="0">
                <a:solidFill>
                  <a:srgbClr val="0000FF"/>
                </a:solidFill>
              </a:rPr>
              <a:t>rxjs</a:t>
            </a:r>
            <a:r>
              <a:rPr lang="en-US" dirty="0" smtClean="0">
                <a:solidFill>
                  <a:srgbClr val="0000FF"/>
                </a:solidFill>
              </a:rPr>
              <a:t>/add/operator/map';</a:t>
            </a:r>
          </a:p>
          <a:p>
            <a:pPr marL="0" indent="0">
              <a:buNone/>
            </a:pPr>
            <a:r>
              <a:rPr lang="en-US" dirty="0" smtClean="0"/>
              <a:t>constructor(</a:t>
            </a:r>
            <a:r>
              <a:rPr lang="is-IS" dirty="0" smtClean="0"/>
              <a:t>…</a:t>
            </a:r>
            <a:r>
              <a:rPr lang="is-IS" dirty="0" smtClean="0">
                <a:solidFill>
                  <a:srgbClr val="0000FF"/>
                </a:solidFill>
              </a:rPr>
              <a:t>public http: Http </a:t>
            </a:r>
            <a:r>
              <a:rPr lang="is-IS" dirty="0" smtClean="0"/>
              <a:t>) { ... }</a:t>
            </a:r>
          </a:p>
          <a:p>
            <a:pPr marL="0" indent="0">
              <a:buNone/>
            </a:pPr>
            <a:r>
              <a:rPr lang="is-IS" dirty="0" smtClean="0"/>
              <a:t>getResults() {</a:t>
            </a:r>
          </a:p>
          <a:p>
            <a:pPr marL="0" indent="0">
              <a:buNone/>
            </a:pPr>
            <a:r>
              <a:rPr lang="is-IS" dirty="0"/>
              <a:t> </a:t>
            </a:r>
            <a:r>
              <a:rPr lang="is-IS" dirty="0" smtClean="0"/>
              <a:t>    results: any;</a:t>
            </a:r>
          </a:p>
          <a:p>
            <a:pPr marL="0" indent="0">
              <a:buNone/>
            </a:pPr>
            <a:r>
              <a:rPr lang="is-IS" dirty="0" smtClean="0"/>
              <a:t>	</a:t>
            </a:r>
            <a:r>
              <a:rPr lang="en-US" dirty="0" err="1" smtClean="0"/>
              <a:t>this.</a:t>
            </a:r>
            <a:r>
              <a:rPr lang="en-US" dirty="0" err="1" smtClean="0">
                <a:solidFill>
                  <a:srgbClr val="0000FF"/>
                </a:solidFill>
              </a:rPr>
              <a:t>http.get</a:t>
            </a:r>
            <a:r>
              <a:rPr lang="en-US" dirty="0" smtClean="0">
                <a:solidFill>
                  <a:srgbClr val="0000FF"/>
                </a:solidFill>
              </a:rPr>
              <a:t>(“URL”).map(res =&gt; </a:t>
            </a:r>
            <a:r>
              <a:rPr lang="en-US" dirty="0" err="1" smtClean="0">
                <a:solidFill>
                  <a:srgbClr val="0000FF"/>
                </a:solidFill>
              </a:rPr>
              <a:t>res.json</a:t>
            </a:r>
            <a:r>
              <a:rPr lang="en-US" dirty="0" smtClean="0">
                <a:solidFill>
                  <a:srgbClr val="0000FF"/>
                </a:solidFill>
              </a:rPr>
              <a:t>() )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		.subscribe (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          data =&gt; results = data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     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results;</a:t>
            </a:r>
            <a:endParaRPr lang="is-IS" dirty="0" smtClean="0"/>
          </a:p>
          <a:p>
            <a:pPr marL="0" indent="0">
              <a:buNone/>
            </a:pPr>
            <a:r>
              <a:rPr lang="is-I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6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Provider (Service)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ionic g provider </a:t>
            </a:r>
            <a:r>
              <a:rPr lang="en-US" i="1" dirty="0" err="1" smtClean="0">
                <a:solidFill>
                  <a:srgbClr val="0000FF"/>
                </a:solidFill>
              </a:rPr>
              <a:t>MyProvider</a:t>
            </a:r>
            <a:endParaRPr lang="en-US" i="1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creates an </a:t>
            </a:r>
            <a:r>
              <a:rPr lang="en-US" i="1" dirty="0" smtClean="0">
                <a:solidFill>
                  <a:srgbClr val="FF0000"/>
                </a:solidFill>
              </a:rPr>
              <a:t>@injectable </a:t>
            </a:r>
            <a:r>
              <a:rPr lang="en-US" dirty="0" smtClean="0"/>
              <a:t>class in </a:t>
            </a:r>
            <a:br>
              <a:rPr lang="en-US" dirty="0" smtClean="0"/>
            </a:br>
            <a:r>
              <a:rPr lang="en-US" dirty="0" smtClean="0"/>
              <a:t>providers/my-provider/my-</a:t>
            </a:r>
            <a:r>
              <a:rPr lang="en-US" dirty="0" err="1" smtClean="0"/>
              <a:t>provider.ts</a:t>
            </a:r>
            <a:endParaRPr lang="en-US" dirty="0" smtClean="0"/>
          </a:p>
          <a:p>
            <a:r>
              <a:rPr lang="en-US" dirty="0" smtClean="0"/>
              <a:t>&lt;my-provider&gt;.</a:t>
            </a:r>
            <a:r>
              <a:rPr lang="en-US" dirty="0" err="1" smtClean="0"/>
              <a:t>ts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90133" y="3826933"/>
            <a:ext cx="6366934" cy="22992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import { Injectable } from '@angular/core';</a:t>
            </a:r>
          </a:p>
          <a:p>
            <a:r>
              <a:rPr lang="en-US" dirty="0" smtClean="0"/>
              <a:t>import { </a:t>
            </a:r>
            <a:r>
              <a:rPr lang="en-US" dirty="0" smtClean="0">
                <a:solidFill>
                  <a:srgbClr val="FFFF00"/>
                </a:solidFill>
              </a:rPr>
              <a:t>Http</a:t>
            </a:r>
            <a:r>
              <a:rPr lang="en-US" dirty="0" smtClean="0"/>
              <a:t> } from '@angular/http';</a:t>
            </a:r>
          </a:p>
          <a:p>
            <a:r>
              <a:rPr lang="en-US" dirty="0" smtClean="0"/>
              <a:t>import '</a:t>
            </a:r>
            <a:r>
              <a:rPr lang="en-US" dirty="0" err="1" smtClean="0">
                <a:solidFill>
                  <a:srgbClr val="FFFF00"/>
                </a:solidFill>
              </a:rPr>
              <a:t>rxjs</a:t>
            </a:r>
            <a:r>
              <a:rPr lang="en-US" dirty="0" smtClean="0">
                <a:solidFill>
                  <a:srgbClr val="FFFF00"/>
                </a:solidFill>
              </a:rPr>
              <a:t>/add/operator/map</a:t>
            </a:r>
            <a:r>
              <a:rPr lang="en-US" dirty="0" smtClean="0"/>
              <a:t>';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@Injectable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export class </a:t>
            </a:r>
            <a:r>
              <a:rPr lang="en-US" dirty="0" err="1" smtClean="0"/>
              <a:t>MyProvider</a:t>
            </a:r>
            <a:r>
              <a:rPr lang="en-US" dirty="0" smtClean="0"/>
              <a:t> {</a:t>
            </a:r>
          </a:p>
          <a:p>
            <a:r>
              <a:rPr lang="en-US" dirty="0" smtClean="0"/>
              <a:t>  constructor(</a:t>
            </a:r>
            <a:r>
              <a:rPr lang="en-US" dirty="0" smtClean="0">
                <a:solidFill>
                  <a:srgbClr val="FFFF00"/>
                </a:solidFill>
              </a:rPr>
              <a:t>private http: Http</a:t>
            </a:r>
            <a:r>
              <a:rPr lang="en-US" dirty="0" smtClean="0"/>
              <a:t>) {}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50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this.http.get</a:t>
            </a:r>
            <a:r>
              <a:rPr lang="en-US" dirty="0" smtClean="0"/>
              <a:t>(URL)</a:t>
            </a:r>
            <a:br>
              <a:rPr lang="en-US" dirty="0" smtClean="0"/>
            </a:br>
            <a:r>
              <a:rPr lang="en-US" dirty="0" smtClean="0"/>
              <a:t>		.map(res =&gt; </a:t>
            </a:r>
            <a:r>
              <a:rPr lang="en-US" dirty="0" err="1" smtClean="0"/>
              <a:t>res.json</a:t>
            </a:r>
            <a:r>
              <a:rPr lang="en-US" dirty="0" smtClean="0"/>
              <a:t>())</a:t>
            </a:r>
            <a:br>
              <a:rPr lang="en-US" dirty="0" smtClean="0"/>
            </a:br>
            <a:r>
              <a:rPr lang="en-US" dirty="0" smtClean="0"/>
              <a:t> 		.subscribe( </a:t>
            </a:r>
            <a:br>
              <a:rPr lang="en-US" dirty="0" smtClean="0"/>
            </a:br>
            <a:r>
              <a:rPr lang="en-US" dirty="0" smtClean="0"/>
              <a:t>			data =&gt; { </a:t>
            </a:r>
            <a:r>
              <a:rPr lang="en-US" dirty="0" err="1" smtClean="0"/>
              <a:t>this.result</a:t>
            </a:r>
            <a:r>
              <a:rPr lang="en-US" dirty="0" smtClean="0"/>
              <a:t>=data }</a:t>
            </a:r>
            <a:br>
              <a:rPr lang="en-US" dirty="0" smtClean="0"/>
            </a:br>
            <a:r>
              <a:rPr lang="en-US" dirty="0" smtClean="0"/>
              <a:t>			err =&gt; { &lt;error handling&gt; }</a:t>
            </a:r>
          </a:p>
          <a:p>
            <a:pPr marL="0" indent="0">
              <a:buNone/>
            </a:pPr>
            <a:r>
              <a:rPr lang="en-US" dirty="0" smtClean="0"/>
              <a:t>			() =&gt; { } )</a:t>
            </a:r>
          </a:p>
          <a:p>
            <a:r>
              <a:rPr lang="en-US" dirty="0" smtClean="0"/>
              <a:t>Provider can return either</a:t>
            </a:r>
          </a:p>
          <a:p>
            <a:pPr lvl="1"/>
            <a:r>
              <a:rPr lang="en-US" dirty="0" smtClean="0"/>
              <a:t>Observable</a:t>
            </a:r>
          </a:p>
          <a:p>
            <a:pPr lvl="2"/>
            <a:r>
              <a:rPr lang="en-US" dirty="0" smtClean="0"/>
              <a:t>return </a:t>
            </a:r>
            <a:r>
              <a:rPr lang="en-US" dirty="0" err="1" smtClean="0"/>
              <a:t>this.http.get</a:t>
            </a:r>
            <a:r>
              <a:rPr lang="en-US" dirty="0" smtClean="0"/>
              <a:t>(URL).map(</a:t>
            </a:r>
            <a:r>
              <a:rPr lang="is-IS" dirty="0" smtClean="0"/>
              <a:t>…)</a:t>
            </a:r>
          </a:p>
          <a:p>
            <a:pPr lvl="2"/>
            <a:r>
              <a:rPr lang="en-US" dirty="0" smtClean="0"/>
              <a:t>Your component should subscribe to the object</a:t>
            </a:r>
            <a:endParaRPr lang="en-US" dirty="0" smtClean="0"/>
          </a:p>
          <a:p>
            <a:pPr lvl="1"/>
            <a:r>
              <a:rPr lang="en-US" strike="sngStrike" dirty="0" smtClean="0"/>
              <a:t>JSON data</a:t>
            </a:r>
          </a:p>
          <a:p>
            <a:pPr lvl="2"/>
            <a:r>
              <a:rPr lang="en-US" dirty="0" smtClean="0"/>
              <a:t>return </a:t>
            </a:r>
            <a:r>
              <a:rPr lang="en-US" dirty="0" err="1" smtClean="0"/>
              <a:t>this.http.get</a:t>
            </a:r>
            <a:r>
              <a:rPr lang="en-US" dirty="0" smtClean="0"/>
              <a:t>(URL).map(</a:t>
            </a:r>
            <a:r>
              <a:rPr lang="is-IS" dirty="0" smtClean="0"/>
              <a:t>…).subscribe(...); return result;</a:t>
            </a:r>
          </a:p>
          <a:p>
            <a:pPr lvl="2"/>
            <a:r>
              <a:rPr lang="is-IS" dirty="0" smtClean="0">
                <a:solidFill>
                  <a:srgbClr val="FF0000"/>
                </a:solidFill>
              </a:rPr>
              <a:t>DO NO DO THIS !!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07664" y="2937933"/>
            <a:ext cx="1981200" cy="508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JSON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17064" y="2108200"/>
            <a:ext cx="1981200" cy="508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Observable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MyProvider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Import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import {</a:t>
            </a:r>
            <a:r>
              <a:rPr lang="en-US" i="1" dirty="0" err="1">
                <a:solidFill>
                  <a:srgbClr val="0000FF"/>
                </a:solidFill>
              </a:rPr>
              <a:t>M</a:t>
            </a:r>
            <a:r>
              <a:rPr lang="en-US" i="1" dirty="0" err="1" smtClean="0">
                <a:solidFill>
                  <a:srgbClr val="0000FF"/>
                </a:solidFill>
              </a:rPr>
              <a:t>yProvider</a:t>
            </a:r>
            <a:r>
              <a:rPr lang="en-US" i="1" dirty="0" smtClean="0">
                <a:solidFill>
                  <a:srgbClr val="0000FF"/>
                </a:solidFill>
              </a:rPr>
              <a:t>} from ‘</a:t>
            </a:r>
            <a:r>
              <a:rPr lang="is-IS" i="1" dirty="0" smtClean="0">
                <a:solidFill>
                  <a:srgbClr val="0000FF"/>
                </a:solidFill>
              </a:rPr>
              <a:t>…’</a:t>
            </a:r>
          </a:p>
          <a:p>
            <a:r>
              <a:rPr lang="en-US" dirty="0" smtClean="0"/>
              <a:t>Add as provider</a:t>
            </a:r>
          </a:p>
          <a:p>
            <a:pPr lvl="1"/>
            <a:r>
              <a:rPr lang="en-US" i="1" dirty="0" smtClean="0"/>
              <a:t>@Component ({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>		</a:t>
            </a:r>
            <a:r>
              <a:rPr lang="en-US" i="1" dirty="0" err="1" smtClean="0"/>
              <a:t>templateURL</a:t>
            </a:r>
            <a:r>
              <a:rPr lang="en-US" i="1" dirty="0" smtClean="0"/>
              <a:t>: ‘</a:t>
            </a:r>
            <a:r>
              <a:rPr lang="is-IS" i="1" dirty="0" smtClean="0"/>
              <a:t>…’,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		</a:t>
            </a:r>
            <a:r>
              <a:rPr lang="en-US" i="1" dirty="0" smtClean="0">
                <a:solidFill>
                  <a:srgbClr val="0000FF"/>
                </a:solidFill>
              </a:rPr>
              <a:t>providers: [</a:t>
            </a:r>
            <a:r>
              <a:rPr lang="en-US" i="1" dirty="0" err="1">
                <a:solidFill>
                  <a:srgbClr val="0000FF"/>
                </a:solidFill>
              </a:rPr>
              <a:t>M</a:t>
            </a:r>
            <a:r>
              <a:rPr lang="en-US" i="1" dirty="0" err="1" smtClean="0">
                <a:solidFill>
                  <a:srgbClr val="0000FF"/>
                </a:solidFill>
              </a:rPr>
              <a:t>yProvider</a:t>
            </a:r>
            <a:r>
              <a:rPr lang="en-US" i="1" dirty="0" smtClean="0">
                <a:solidFill>
                  <a:srgbClr val="0000FF"/>
                </a:solidFill>
              </a:rPr>
              <a:t>]</a:t>
            </a:r>
            <a:r>
              <a:rPr lang="en-US" i="1" dirty="0">
                <a:solidFill>
                  <a:srgbClr val="0000FF"/>
                </a:solidFill>
              </a:rPr>
              <a:t/>
            </a:r>
            <a:br>
              <a:rPr lang="en-US" i="1" dirty="0">
                <a:solidFill>
                  <a:srgbClr val="0000FF"/>
                </a:solidFill>
              </a:rPr>
            </a:br>
            <a:r>
              <a:rPr lang="en-US" i="1" dirty="0" smtClean="0"/>
              <a:t>})</a:t>
            </a:r>
          </a:p>
          <a:p>
            <a:r>
              <a:rPr lang="en-US" dirty="0" smtClean="0"/>
              <a:t>Inject, remember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construct(public </a:t>
            </a:r>
            <a:r>
              <a:rPr lang="en-US" i="1" dirty="0" err="1" smtClean="0">
                <a:solidFill>
                  <a:srgbClr val="0000FF"/>
                </a:solidFill>
              </a:rPr>
              <a:t>myprovider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en-US" i="1" dirty="0" err="1">
                <a:solidFill>
                  <a:srgbClr val="0000FF"/>
                </a:solidFill>
              </a:rPr>
              <a:t>M</a:t>
            </a:r>
            <a:r>
              <a:rPr lang="en-US" i="1" dirty="0" err="1" smtClean="0">
                <a:solidFill>
                  <a:srgbClr val="0000FF"/>
                </a:solidFill>
              </a:rPr>
              <a:t>yProvider</a:t>
            </a:r>
            <a:r>
              <a:rPr lang="en-US" i="1" dirty="0" smtClean="0">
                <a:solidFill>
                  <a:srgbClr val="0000FF"/>
                </a:solidFill>
              </a:rPr>
              <a:t>) {}</a:t>
            </a:r>
          </a:p>
          <a:p>
            <a:r>
              <a:rPr lang="en-US" dirty="0" smtClean="0"/>
              <a:t>Access data</a:t>
            </a:r>
          </a:p>
          <a:p>
            <a:pPr lvl="1"/>
            <a:r>
              <a:rPr lang="en-US" dirty="0" smtClean="0"/>
              <a:t>user whatever the provider returns</a:t>
            </a:r>
          </a:p>
        </p:txBody>
      </p:sp>
    </p:spTree>
    <p:extLst>
      <p:ext uri="{BB962C8B-B14F-4D97-AF65-F5344CB8AC3E}">
        <p14:creationId xmlns:p14="http://schemas.microsoft.com/office/powerpoint/2010/main" val="141697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MovieService</a:t>
            </a:r>
            <a:r>
              <a:rPr lang="en-US" dirty="0" smtClean="0"/>
              <a:t>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URL</a:t>
            </a:r>
            <a:endParaRPr lang="en-US" dirty="0"/>
          </a:p>
          <a:p>
            <a:pPr lvl="1"/>
            <a:r>
              <a:rPr lang="en-US" dirty="0" smtClean="0">
                <a:hlinkClick r:id="rId2"/>
              </a:rPr>
              <a:t>http://netflixroulette.net/api/api.php?actor=&lt;actor-name</a:t>
            </a:r>
            <a:r>
              <a:rPr lang="en-US" dirty="0" smtClean="0"/>
              <a:t>&gt;</a:t>
            </a:r>
          </a:p>
          <a:p>
            <a:r>
              <a:rPr lang="en-US" dirty="0" err="1" smtClean="0"/>
              <a:t>getMoviesByActor</a:t>
            </a:r>
            <a:r>
              <a:rPr lang="en-US" dirty="0" smtClean="0"/>
              <a:t>(</a:t>
            </a:r>
            <a:r>
              <a:rPr lang="en-US" dirty="0" err="1" smtClean="0"/>
              <a:t>actor_name</a:t>
            </a:r>
            <a:r>
              <a:rPr lang="en-US" dirty="0" smtClean="0"/>
              <a:t>) {}</a:t>
            </a:r>
          </a:p>
          <a:p>
            <a:pPr lvl="1"/>
            <a:r>
              <a:rPr lang="en-US" dirty="0" smtClean="0"/>
              <a:t>returns an Observable object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092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180</Words>
  <Application>Microsoft Macintosh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Ionic 2 Making REST HTTP requests</vt:lpstr>
      <vt:lpstr>Simple but Bad Way</vt:lpstr>
      <vt:lpstr>Create a Provider (Service)</vt:lpstr>
      <vt:lpstr>Make a query</vt:lpstr>
      <vt:lpstr>Using MyProvider</vt:lpstr>
      <vt:lpstr>MovieService provider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 Making REST HTTP requests</dc:title>
  <dc:creator>Minho Shin</dc:creator>
  <cp:lastModifiedBy>Minho Shin</cp:lastModifiedBy>
  <cp:revision>40</cp:revision>
  <dcterms:created xsi:type="dcterms:W3CDTF">2016-09-25T17:57:31Z</dcterms:created>
  <dcterms:modified xsi:type="dcterms:W3CDTF">2016-09-25T20:24:12Z</dcterms:modified>
</cp:coreProperties>
</file>