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81" r:id="rId2"/>
    <p:sldId id="282" r:id="rId3"/>
    <p:sldId id="283" r:id="rId4"/>
    <p:sldId id="284" r:id="rId5"/>
    <p:sldId id="285" r:id="rId6"/>
    <p:sldId id="286" r:id="rId7"/>
    <p:sldId id="256" r:id="rId8"/>
    <p:sldId id="257" r:id="rId9"/>
    <p:sldId id="258" r:id="rId10"/>
    <p:sldId id="259" r:id="rId11"/>
    <p:sldId id="260" r:id="rId12"/>
    <p:sldId id="261" r:id="rId13"/>
    <p:sldId id="263" r:id="rId14"/>
    <p:sldId id="264" r:id="rId15"/>
    <p:sldId id="265" r:id="rId16"/>
    <p:sldId id="266" r:id="rId17"/>
    <p:sldId id="278" r:id="rId18"/>
    <p:sldId id="279" r:id="rId19"/>
    <p:sldId id="280" r:id="rId20"/>
    <p:sldId id="268" r:id="rId21"/>
    <p:sldId id="270" r:id="rId22"/>
    <p:sldId id="271" r:id="rId23"/>
    <p:sldId id="273" r:id="rId24"/>
    <p:sldId id="274" r:id="rId25"/>
    <p:sldId id="275" r:id="rId26"/>
    <p:sldId id="269" r:id="rId27"/>
    <p:sldId id="262" r:id="rId28"/>
    <p:sldId id="276" r:id="rId29"/>
    <p:sldId id="277" r:id="rId30"/>
    <p:sldId id="287" r:id="rId31"/>
    <p:sldId id="288" r:id="rId32"/>
    <p:sldId id="289" r:id="rId33"/>
    <p:sldId id="290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-12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05FB8-584A-B041-AC8B-FF3BA9E52D14}" type="datetimeFigureOut">
              <a:rPr lang="en-US" smtClean="0"/>
              <a:t>6/11/15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FE2B0-8F37-6049-A8D4-1DD5A84E9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327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05FB8-584A-B041-AC8B-FF3BA9E52D14}" type="datetimeFigureOut">
              <a:rPr lang="en-US" smtClean="0"/>
              <a:t>6/11/15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FE2B0-8F37-6049-A8D4-1DD5A84E9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323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05FB8-584A-B041-AC8B-FF3BA9E52D14}" type="datetimeFigureOut">
              <a:rPr lang="en-US" smtClean="0"/>
              <a:t>6/11/15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FE2B0-8F37-6049-A8D4-1DD5A84E9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981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05FB8-584A-B041-AC8B-FF3BA9E52D14}" type="datetimeFigureOut">
              <a:rPr lang="en-US" smtClean="0"/>
              <a:t>6/11/15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FE2B0-8F37-6049-A8D4-1DD5A84E9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2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05FB8-584A-B041-AC8B-FF3BA9E52D14}" type="datetimeFigureOut">
              <a:rPr lang="en-US" smtClean="0"/>
              <a:t>6/11/15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FE2B0-8F37-6049-A8D4-1DD5A84E9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935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05FB8-584A-B041-AC8B-FF3BA9E52D14}" type="datetimeFigureOut">
              <a:rPr lang="en-US" smtClean="0"/>
              <a:t>6/11/15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FE2B0-8F37-6049-A8D4-1DD5A84E9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260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05FB8-584A-B041-AC8B-FF3BA9E52D14}" type="datetimeFigureOut">
              <a:rPr lang="en-US" smtClean="0"/>
              <a:t>6/11/15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FE2B0-8F37-6049-A8D4-1DD5A84E9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912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05FB8-584A-B041-AC8B-FF3BA9E52D14}" type="datetimeFigureOut">
              <a:rPr lang="en-US" smtClean="0"/>
              <a:t>6/11/15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FE2B0-8F37-6049-A8D4-1DD5A84E9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632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05FB8-584A-B041-AC8B-FF3BA9E52D14}" type="datetimeFigureOut">
              <a:rPr lang="en-US" smtClean="0"/>
              <a:t>6/11/15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FE2B0-8F37-6049-A8D4-1DD5A84E9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229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05FB8-584A-B041-AC8B-FF3BA9E52D14}" type="datetimeFigureOut">
              <a:rPr lang="en-US" smtClean="0"/>
              <a:t>6/11/15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FE2B0-8F37-6049-A8D4-1DD5A84E9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984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05FB8-584A-B041-AC8B-FF3BA9E52D14}" type="datetimeFigureOut">
              <a:rPr lang="en-US" smtClean="0"/>
              <a:t>6/11/15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FE2B0-8F37-6049-A8D4-1DD5A84E9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177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05FB8-584A-B041-AC8B-FF3BA9E52D14}" type="datetimeFigureOut">
              <a:rPr lang="en-US" smtClean="0"/>
              <a:t>6/11/15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4FE2B0-8F37-6049-A8D4-1DD5A84E9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15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namb.la/popular/tech.html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myspace.com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myspace.com" TargetMode="External"/><Relationship Id="rId3" Type="http://schemas.openxmlformats.org/officeDocument/2006/relationships/hyperlink" Target="http://jsbeautifier.or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5-06-12 at 3.45.1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0"/>
            <a:ext cx="8518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7603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lcsnap-2015-06-11-02h09m38s649.png"/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0901"/>
            <a:ext cx="9151998" cy="514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2567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lcsnap-2015-06-11-02h10m43s11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09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6068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lcsnap-2015-06-11-02h10m56s39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09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8655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lcsnap-2015-06-11-02h11m11s57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09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0641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lcsnap-2015-06-11-02h11m36s51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09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2362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6-11 at 3.08.5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400"/>
            <a:ext cx="9144000" cy="680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403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9085" y="440014"/>
            <a:ext cx="2311400" cy="2336800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5622303" y="325276"/>
            <a:ext cx="3051227" cy="1053289"/>
          </a:xfrm>
          <a:prstGeom prst="wedgeRoundRectCallout">
            <a:avLst>
              <a:gd name="adj1" fmla="val -87044"/>
              <a:gd name="adj2" fmla="val -10971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at 16, got out of high school</a:t>
            </a:r>
          </a:p>
          <a:p>
            <a:r>
              <a:rPr lang="en-US" dirty="0" smtClean="0"/>
              <a:t>software developer</a:t>
            </a:r>
            <a:endParaRPr lang="en-US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5622303" y="5643696"/>
            <a:ext cx="3051227" cy="887893"/>
          </a:xfrm>
          <a:prstGeom prst="wedgeRoundRectCallout">
            <a:avLst>
              <a:gd name="adj1" fmla="val -99227"/>
              <a:gd name="adj2" fmla="val -360208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Made </a:t>
            </a:r>
            <a:r>
              <a:rPr lang="en-US" dirty="0" err="1" smtClean="0"/>
              <a:t>Evercookie</a:t>
            </a:r>
            <a:r>
              <a:rPr lang="en-US" dirty="0"/>
              <a:t> </a:t>
            </a:r>
            <a:r>
              <a:rPr lang="en-US" dirty="0" smtClean="0"/>
              <a:t>on NYT (2010), NSA used it </a:t>
            </a:r>
            <a:r>
              <a:rPr lang="en-US" dirty="0" err="1" smtClean="0"/>
              <a:t>traking</a:t>
            </a:r>
            <a:r>
              <a:rPr lang="en-US" dirty="0" smtClean="0"/>
              <a:t> Tor users </a:t>
            </a:r>
            <a:endParaRPr lang="en-US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5622303" y="4546438"/>
            <a:ext cx="3051227" cy="887893"/>
          </a:xfrm>
          <a:prstGeom prst="wedgeRoundRectCallout">
            <a:avLst>
              <a:gd name="adj1" fmla="val -88060"/>
              <a:gd name="adj2" fmla="val -253791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Found PHP flaw in session cookie (160bit-&gt;20bit entropy), fixed himself (2010)</a:t>
            </a:r>
            <a:endParaRPr lang="en-US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5622303" y="3351546"/>
            <a:ext cx="3051227" cy="887893"/>
          </a:xfrm>
          <a:prstGeom prst="wedgeRoundRectCallout">
            <a:avLst>
              <a:gd name="adj1" fmla="val -85521"/>
              <a:gd name="adj2" fmla="val -177032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Found weakness of credit card NFC/RFID system (2008)</a:t>
            </a:r>
            <a:endParaRPr lang="en-US" dirty="0"/>
          </a:p>
        </p:txBody>
      </p:sp>
      <p:sp>
        <p:nvSpPr>
          <p:cNvPr id="4" name="Rounded Rectangular Callout 3"/>
          <p:cNvSpPr/>
          <p:nvPr/>
        </p:nvSpPr>
        <p:spPr>
          <a:xfrm>
            <a:off x="5622303" y="1608414"/>
            <a:ext cx="3051227" cy="1464321"/>
          </a:xfrm>
          <a:prstGeom prst="wedgeRoundRectCallout">
            <a:avLst>
              <a:gd name="adj1" fmla="val -85014"/>
              <a:gd name="adj2" fmla="val -55862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at 19, spread </a:t>
            </a:r>
            <a:r>
              <a:rPr lang="en-US" dirty="0" err="1" smtClean="0"/>
              <a:t>Samy</a:t>
            </a:r>
            <a:r>
              <a:rPr lang="en-US" dirty="0" smtClean="0"/>
              <a:t> Worm (Oct 2005), got arrested, probation with 3-years no computer, and some fine </a:t>
            </a:r>
            <a:endParaRPr lang="en-US" dirty="0"/>
          </a:p>
        </p:txBody>
      </p:sp>
      <p:sp>
        <p:nvSpPr>
          <p:cNvPr id="9" name="Rounded Rectangular Callout 8"/>
          <p:cNvSpPr/>
          <p:nvPr/>
        </p:nvSpPr>
        <p:spPr>
          <a:xfrm>
            <a:off x="183321" y="3072735"/>
            <a:ext cx="3051227" cy="1791791"/>
          </a:xfrm>
          <a:prstGeom prst="wedgeRoundRectCallout">
            <a:avLst>
              <a:gd name="adj1" fmla="val 40367"/>
              <a:gd name="adj2" fmla="val -69198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12/1/2013 Amazon Prime Air announced. Next day, </a:t>
            </a:r>
            <a:r>
              <a:rPr lang="en-US" dirty="0" err="1" smtClean="0"/>
              <a:t>Samy</a:t>
            </a:r>
            <a:r>
              <a:rPr lang="en-US" dirty="0" smtClean="0"/>
              <a:t> released </a:t>
            </a:r>
            <a:r>
              <a:rPr lang="en-US" dirty="0" err="1" smtClean="0"/>
              <a:t>SkyJack</a:t>
            </a:r>
            <a:r>
              <a:rPr lang="en-US" dirty="0" smtClean="0"/>
              <a:t>, Drone </a:t>
            </a:r>
            <a:r>
              <a:rPr lang="en-US" dirty="0" err="1" smtClean="0"/>
              <a:t>hijaker</a:t>
            </a:r>
            <a:r>
              <a:rPr lang="en-US" dirty="0" smtClean="0"/>
              <a:t>. Open source /w hardware</a:t>
            </a:r>
            <a:endParaRPr lang="en-US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2571076" y="4841862"/>
            <a:ext cx="3051227" cy="1791791"/>
          </a:xfrm>
          <a:prstGeom prst="wedgeRoundRectCallout">
            <a:avLst>
              <a:gd name="adj1" fmla="val -8871"/>
              <a:gd name="adj2" fmla="val -161697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Discovered iPhone/Android/MS collect user locations, WSJ (2011). Found </a:t>
            </a:r>
            <a:r>
              <a:rPr lang="en-US" dirty="0" err="1" smtClean="0"/>
              <a:t>google</a:t>
            </a:r>
            <a:r>
              <a:rPr lang="en-US" dirty="0" smtClean="0"/>
              <a:t> use this data for their </a:t>
            </a:r>
            <a:r>
              <a:rPr lang="en-US" dirty="0" err="1" smtClean="0"/>
              <a:t>Wifi</a:t>
            </a:r>
            <a:r>
              <a:rPr lang="en-US" dirty="0" smtClean="0"/>
              <a:t> location service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929308" y="557624"/>
            <a:ext cx="1455915" cy="65056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Samy</a:t>
            </a:r>
            <a:endParaRPr lang="en-US" dirty="0" smtClean="0"/>
          </a:p>
          <a:p>
            <a:pPr algn="ctr"/>
            <a:r>
              <a:rPr lang="en-US" dirty="0" err="1" smtClean="0"/>
              <a:t>Kamkar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15490"/>
            <a:ext cx="5188635" cy="37252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/>
              <a:t>https://</a:t>
            </a:r>
            <a:r>
              <a:rPr lang="en-US" dirty="0" err="1" smtClean="0"/>
              <a:t>www.youtube.com</a:t>
            </a:r>
            <a:r>
              <a:rPr lang="en-US" dirty="0" smtClean="0"/>
              <a:t>/</a:t>
            </a:r>
            <a:r>
              <a:rPr lang="en-US" dirty="0" err="1" smtClean="0"/>
              <a:t>watch?v</a:t>
            </a:r>
            <a:r>
              <a:rPr lang="en-US" dirty="0" smtClean="0"/>
              <a:t>=</a:t>
            </a:r>
            <a:r>
              <a:rPr lang="en-US" dirty="0" err="1" smtClean="0"/>
              <a:t>fWk_rMQiDGc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6478685"/>
            <a:ext cx="5086507" cy="37931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/>
              <a:t>https://</a:t>
            </a:r>
            <a:r>
              <a:rPr lang="en-US" dirty="0" err="1" smtClean="0"/>
              <a:t>www.youtube.com</a:t>
            </a:r>
            <a:r>
              <a:rPr lang="en-US" dirty="0" smtClean="0"/>
              <a:t>/</a:t>
            </a:r>
            <a:r>
              <a:rPr lang="en-US" dirty="0" err="1" smtClean="0"/>
              <a:t>watch?v</a:t>
            </a:r>
            <a:r>
              <a:rPr lang="en-US" dirty="0" smtClean="0"/>
              <a:t>=nC0i81eMLb8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929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6" grpId="0" animBg="1"/>
      <p:bldP spid="5" grpId="0" animBg="1"/>
      <p:bldP spid="4" grpId="0" animBg="1"/>
      <p:bldP spid="9" grpId="0" animBg="1"/>
      <p:bldP spid="8" grpId="0" animBg="1"/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</a:t>
            </a:r>
            <a:r>
              <a:rPr lang="en-US" dirty="0" err="1" smtClean="0"/>
              <a:t>Samy</a:t>
            </a:r>
            <a:r>
              <a:rPr lang="en-US" dirty="0" smtClean="0"/>
              <a:t> got MySpace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>
                <a:hlinkClick r:id="rId2"/>
              </a:rPr>
              <a:t>http://namb.la/popular/</a:t>
            </a:r>
            <a:r>
              <a:rPr lang="en-US" dirty="0" smtClean="0">
                <a:hlinkClick r:id="rId2"/>
              </a:rPr>
              <a:t>tech.html</a:t>
            </a:r>
            <a:endParaRPr lang="en-US" dirty="0" smtClean="0"/>
          </a:p>
          <a:p>
            <a:r>
              <a:rPr lang="en-US" dirty="0" smtClean="0"/>
              <a:t>How to embed a code?</a:t>
            </a:r>
          </a:p>
          <a:p>
            <a:pPr lvl="1"/>
            <a:r>
              <a:rPr lang="en-US" dirty="0" smtClean="0"/>
              <a:t>Oops, Don</a:t>
            </a:r>
            <a:r>
              <a:rPr lang="fr-FR" dirty="0" smtClean="0"/>
              <a:t>’</a:t>
            </a:r>
            <a:r>
              <a:rPr lang="en-US" dirty="0" smtClean="0"/>
              <a:t>t allow script-related tags (</a:t>
            </a:r>
            <a:r>
              <a:rPr lang="en-US" dirty="0" err="1" smtClean="0"/>
              <a:t>script,body,onLoad</a:t>
            </a:r>
            <a:r>
              <a:rPr lang="en-US" dirty="0" smtClean="0"/>
              <a:t>,…)</a:t>
            </a:r>
          </a:p>
          <a:p>
            <a:pPr lvl="1"/>
            <a:r>
              <a:rPr lang="en-US" dirty="0"/>
              <a:t>&lt;div style="</a:t>
            </a:r>
            <a:r>
              <a:rPr lang="en-US" dirty="0" err="1"/>
              <a:t>background:url</a:t>
            </a:r>
            <a:r>
              <a:rPr lang="en-US" dirty="0"/>
              <a:t>('</a:t>
            </a:r>
            <a:r>
              <a:rPr lang="en-US" dirty="0" err="1">
                <a:solidFill>
                  <a:srgbClr val="FF0000"/>
                </a:solidFill>
              </a:rPr>
              <a:t>javascript:alert</a:t>
            </a:r>
            <a:r>
              <a:rPr lang="en-US" dirty="0">
                <a:solidFill>
                  <a:srgbClr val="FF0000"/>
                </a:solidFill>
              </a:rPr>
              <a:t>(1)</a:t>
            </a:r>
            <a:r>
              <a:rPr lang="en-US" dirty="0"/>
              <a:t>')"</a:t>
            </a:r>
            <a:r>
              <a:rPr lang="en-US" dirty="0" smtClean="0"/>
              <a:t>&gt;</a:t>
            </a:r>
          </a:p>
          <a:p>
            <a:r>
              <a:rPr lang="en-US" dirty="0" smtClean="0"/>
              <a:t>How to put quote? (alert(‘</a:t>
            </a:r>
            <a:r>
              <a:rPr lang="en-US" dirty="0" err="1" smtClean="0"/>
              <a:t>haha</a:t>
            </a:r>
            <a:r>
              <a:rPr lang="en-US" dirty="0" smtClean="0"/>
              <a:t>!’))</a:t>
            </a:r>
          </a:p>
          <a:p>
            <a:pPr lvl="1"/>
            <a:r>
              <a:rPr lang="en-US" dirty="0" smtClean="0"/>
              <a:t>&lt;</a:t>
            </a:r>
            <a:r>
              <a:rPr lang="en-US" dirty="0"/>
              <a:t>div id="</a:t>
            </a:r>
            <a:r>
              <a:rPr lang="en-US" dirty="0" err="1"/>
              <a:t>mycode</a:t>
            </a:r>
            <a:r>
              <a:rPr lang="en-US" dirty="0"/>
              <a:t>" </a:t>
            </a:r>
            <a:r>
              <a:rPr lang="en-US" dirty="0" err="1">
                <a:solidFill>
                  <a:srgbClr val="FF0000"/>
                </a:solidFill>
              </a:rPr>
              <a:t>expr</a:t>
            </a:r>
            <a:r>
              <a:rPr lang="en-US" dirty="0">
                <a:solidFill>
                  <a:srgbClr val="FF0000"/>
                </a:solidFill>
              </a:rPr>
              <a:t>="alert('hah!')" </a:t>
            </a:r>
            <a:r>
              <a:rPr lang="en-US" dirty="0"/>
              <a:t>style="</a:t>
            </a:r>
            <a:r>
              <a:rPr lang="en-US" dirty="0" err="1"/>
              <a:t>background:url</a:t>
            </a:r>
            <a:r>
              <a:rPr lang="en-US" dirty="0"/>
              <a:t>('</a:t>
            </a:r>
            <a:r>
              <a:rPr lang="en-US" dirty="0" err="1"/>
              <a:t>javascript:eval</a:t>
            </a:r>
            <a:r>
              <a:rPr lang="en-US" dirty="0"/>
              <a:t>(</a:t>
            </a:r>
            <a:r>
              <a:rPr lang="en-US" dirty="0" err="1"/>
              <a:t>document.all.mycode.expr</a:t>
            </a:r>
            <a:r>
              <a:rPr lang="en-US" dirty="0"/>
              <a:t>)')"</a:t>
            </a:r>
            <a:r>
              <a:rPr lang="en-US" dirty="0" smtClean="0"/>
              <a:t>&gt;</a:t>
            </a:r>
          </a:p>
          <a:p>
            <a:r>
              <a:rPr lang="en-US" dirty="0" smtClean="0"/>
              <a:t>“</a:t>
            </a:r>
            <a:r>
              <a:rPr lang="en-US" dirty="0" err="1" smtClean="0"/>
              <a:t>Javascript</a:t>
            </a:r>
            <a:r>
              <a:rPr lang="en-US" dirty="0" smtClean="0"/>
              <a:t>” filtered</a:t>
            </a:r>
          </a:p>
          <a:p>
            <a:pPr lvl="1"/>
            <a:r>
              <a:rPr lang="en-US" dirty="0" err="1" smtClean="0"/>
              <a:t>Yeh</a:t>
            </a:r>
            <a:r>
              <a:rPr lang="en-US" dirty="0" smtClean="0"/>
              <a:t>~ MySpace and IE allows java</a:t>
            </a:r>
            <a:r>
              <a:rPr lang="en-US" dirty="0" smtClean="0">
                <a:solidFill>
                  <a:srgbClr val="FF0000"/>
                </a:solidFill>
              </a:rPr>
              <a:t>\</a:t>
            </a:r>
            <a:r>
              <a:rPr lang="en-US" dirty="0" err="1" smtClean="0">
                <a:solidFill>
                  <a:srgbClr val="FF0000"/>
                </a:solidFill>
              </a:rPr>
              <a:t>n</a:t>
            </a:r>
            <a:r>
              <a:rPr lang="en-US" dirty="0" err="1" smtClean="0"/>
              <a:t>script</a:t>
            </a:r>
            <a:r>
              <a:rPr lang="en-US" dirty="0" smtClean="0"/>
              <a:t> !</a:t>
            </a:r>
          </a:p>
          <a:p>
            <a:pPr lvl="1"/>
            <a:r>
              <a:rPr lang="en-US" dirty="0"/>
              <a:t>&lt;div id="</a:t>
            </a:r>
            <a:r>
              <a:rPr lang="en-US" dirty="0" err="1"/>
              <a:t>mycode</a:t>
            </a:r>
            <a:r>
              <a:rPr lang="en-US" dirty="0"/>
              <a:t>" </a:t>
            </a:r>
            <a:r>
              <a:rPr lang="en-US" dirty="0" err="1"/>
              <a:t>expr</a:t>
            </a:r>
            <a:r>
              <a:rPr lang="en-US" dirty="0"/>
              <a:t>="alert('hah!')" style="</a:t>
            </a:r>
            <a:r>
              <a:rPr lang="en-US" dirty="0" err="1"/>
              <a:t>background:url</a:t>
            </a:r>
            <a:r>
              <a:rPr lang="en-US" dirty="0"/>
              <a:t>('</a:t>
            </a:r>
            <a:r>
              <a:rPr lang="en-US" dirty="0" smtClean="0">
                <a:solidFill>
                  <a:srgbClr val="FF0000"/>
                </a:solidFill>
              </a:rPr>
              <a:t>java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err="1" smtClean="0">
                <a:solidFill>
                  <a:srgbClr val="FF0000"/>
                </a:solidFill>
              </a:rPr>
              <a:t>script</a:t>
            </a:r>
            <a:r>
              <a:rPr lang="en-US" dirty="0" err="1" smtClean="0"/>
              <a:t>:eval</a:t>
            </a:r>
            <a:r>
              <a:rPr lang="en-US" dirty="0"/>
              <a:t>(</a:t>
            </a:r>
            <a:r>
              <a:rPr lang="en-US" dirty="0" err="1"/>
              <a:t>document.all.mycode.expr</a:t>
            </a:r>
            <a:r>
              <a:rPr lang="en-US" dirty="0"/>
              <a:t>)')"</a:t>
            </a:r>
            <a:r>
              <a:rPr lang="en-US" dirty="0" smtClean="0"/>
              <a:t>&gt;</a:t>
            </a:r>
          </a:p>
          <a:p>
            <a:r>
              <a:rPr lang="en-US" dirty="0" smtClean="0"/>
              <a:t>Need double quote? \” is filtered</a:t>
            </a:r>
          </a:p>
          <a:p>
            <a:pPr lvl="1"/>
            <a:r>
              <a:rPr lang="en-US" dirty="0"/>
              <a:t>&lt;div id="</a:t>
            </a:r>
            <a:r>
              <a:rPr lang="en-US" dirty="0" err="1"/>
              <a:t>mycode</a:t>
            </a:r>
            <a:r>
              <a:rPr lang="en-US" dirty="0"/>
              <a:t>" </a:t>
            </a:r>
            <a:r>
              <a:rPr lang="en-US" dirty="0" err="1"/>
              <a:t>expr</a:t>
            </a:r>
            <a:r>
              <a:rPr lang="en-US" dirty="0"/>
              <a:t>="alert('double quote: ' + </a:t>
            </a:r>
            <a:r>
              <a:rPr lang="en-US" dirty="0" err="1">
                <a:solidFill>
                  <a:srgbClr val="FF0000"/>
                </a:solidFill>
              </a:rPr>
              <a:t>String.fromCharCode</a:t>
            </a:r>
            <a:r>
              <a:rPr lang="en-US" dirty="0">
                <a:solidFill>
                  <a:srgbClr val="FF0000"/>
                </a:solidFill>
              </a:rPr>
              <a:t>(34)</a:t>
            </a:r>
            <a:r>
              <a:rPr lang="en-US" dirty="0"/>
              <a:t>)" style="</a:t>
            </a:r>
            <a:r>
              <a:rPr lang="en-US" dirty="0" err="1"/>
              <a:t>background:url</a:t>
            </a:r>
            <a:r>
              <a:rPr lang="en-US" dirty="0"/>
              <a:t>('java </a:t>
            </a:r>
          </a:p>
          <a:p>
            <a:pPr marL="457200" lvl="1" indent="0">
              <a:buNone/>
            </a:pPr>
            <a:r>
              <a:rPr lang="en-US" dirty="0" err="1"/>
              <a:t>script:eval</a:t>
            </a:r>
            <a:r>
              <a:rPr lang="en-US" dirty="0"/>
              <a:t>(</a:t>
            </a:r>
            <a:r>
              <a:rPr lang="en-US" dirty="0" err="1"/>
              <a:t>document.all.mycode.expr</a:t>
            </a:r>
            <a:r>
              <a:rPr lang="en-US" dirty="0"/>
              <a:t>)'</a:t>
            </a:r>
            <a:r>
              <a:rPr lang="en-US" dirty="0" smtClean="0"/>
              <a:t>)”&gt;</a:t>
            </a:r>
          </a:p>
        </p:txBody>
      </p:sp>
    </p:spTree>
    <p:extLst>
      <p:ext uri="{BB962C8B-B14F-4D97-AF65-F5344CB8AC3E}">
        <p14:creationId xmlns:p14="http://schemas.microsoft.com/office/powerpoint/2010/main" val="3239957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71750"/>
            <a:ext cx="8229600" cy="5754414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Who’s viewing current profile? Source HTML contains viewer’s ID, so use </a:t>
            </a:r>
            <a:r>
              <a:rPr lang="en-US" dirty="0" err="1" smtClean="0"/>
              <a:t>document.body.innerHTML</a:t>
            </a:r>
            <a:r>
              <a:rPr lang="en-US" dirty="0" smtClean="0"/>
              <a:t>. </a:t>
            </a:r>
          </a:p>
          <a:p>
            <a:pPr lvl="1"/>
            <a:r>
              <a:rPr lang="en-US" dirty="0" smtClean="0"/>
              <a:t>Oops, “</a:t>
            </a:r>
            <a:r>
              <a:rPr lang="en-US" dirty="0" err="1" smtClean="0"/>
              <a:t>innerHTML</a:t>
            </a:r>
            <a:r>
              <a:rPr lang="en-US" dirty="0" smtClean="0"/>
              <a:t>” filtered.</a:t>
            </a:r>
          </a:p>
          <a:p>
            <a:pPr lvl="1"/>
            <a:r>
              <a:rPr lang="en-US" dirty="0" err="1"/>
              <a:t>eval</a:t>
            </a:r>
            <a:r>
              <a:rPr lang="en-US" dirty="0"/>
              <a:t>(</a:t>
            </a:r>
            <a:r>
              <a:rPr lang="en-US" dirty="0">
                <a:solidFill>
                  <a:srgbClr val="FF0000"/>
                </a:solidFill>
              </a:rPr>
              <a:t>'</a:t>
            </a:r>
            <a:r>
              <a:rPr lang="en-US" dirty="0" err="1">
                <a:solidFill>
                  <a:srgbClr val="FF0000"/>
                </a:solidFill>
              </a:rPr>
              <a:t>document.body.inne</a:t>
            </a:r>
            <a:r>
              <a:rPr lang="en-US" dirty="0">
                <a:solidFill>
                  <a:srgbClr val="FF0000"/>
                </a:solidFill>
              </a:rPr>
              <a:t>' + '</a:t>
            </a:r>
            <a:r>
              <a:rPr lang="en-US" dirty="0" err="1" smtClean="0">
                <a:solidFill>
                  <a:srgbClr val="FF0000"/>
                </a:solidFill>
              </a:rPr>
              <a:t>rHTML</a:t>
            </a:r>
            <a:r>
              <a:rPr lang="en-US" dirty="0" smtClean="0">
                <a:solidFill>
                  <a:srgbClr val="FF0000"/>
                </a:solidFill>
              </a:rPr>
              <a:t>’</a:t>
            </a:r>
            <a:r>
              <a:rPr lang="en-US" dirty="0" smtClean="0"/>
              <a:t>)</a:t>
            </a:r>
          </a:p>
          <a:p>
            <a:r>
              <a:rPr lang="en-US" dirty="0" smtClean="0"/>
              <a:t>Access to other webpage?</a:t>
            </a:r>
          </a:p>
          <a:p>
            <a:pPr lvl="1"/>
            <a:r>
              <a:rPr lang="en-US" dirty="0" smtClean="0"/>
              <a:t>AJAX, but </a:t>
            </a:r>
            <a:r>
              <a:rPr lang="en-US" dirty="0" err="1" smtClean="0"/>
              <a:t>onreadystatechange</a:t>
            </a:r>
            <a:r>
              <a:rPr lang="en-US" dirty="0" smtClean="0"/>
              <a:t> is filtered</a:t>
            </a:r>
          </a:p>
          <a:p>
            <a:pPr lvl="1"/>
            <a:r>
              <a:rPr lang="en-US" dirty="0" err="1" smtClean="0"/>
              <a:t>eval</a:t>
            </a:r>
            <a:r>
              <a:rPr lang="en-US" dirty="0" smtClean="0"/>
              <a:t>(‘xmlhttp.</a:t>
            </a:r>
            <a:r>
              <a:rPr lang="en-US" dirty="0" err="1" smtClean="0"/>
              <a:t>onread</a:t>
            </a:r>
            <a:r>
              <a:rPr lang="en-US" dirty="0" smtClean="0"/>
              <a:t>’+’</a:t>
            </a:r>
            <a:r>
              <a:rPr lang="en-US" dirty="0" err="1" smtClean="0"/>
              <a:t>ystatechange</a:t>
            </a:r>
            <a:r>
              <a:rPr lang="en-US" dirty="0" smtClean="0"/>
              <a:t>=callback()’)</a:t>
            </a:r>
          </a:p>
          <a:p>
            <a:r>
              <a:rPr lang="en-US" dirty="0" smtClean="0"/>
              <a:t>Get user ID?</a:t>
            </a:r>
          </a:p>
          <a:p>
            <a:pPr lvl="1"/>
            <a:r>
              <a:rPr lang="en-US" dirty="0" err="1" smtClean="0"/>
              <a:t>html.indexOf</a:t>
            </a:r>
            <a:r>
              <a:rPr lang="en-US" dirty="0" smtClean="0"/>
              <a:t>(‘</a:t>
            </a:r>
            <a:r>
              <a:rPr lang="en-US" dirty="0" err="1" smtClean="0"/>
              <a:t>friendID</a:t>
            </a:r>
            <a:r>
              <a:rPr lang="en-US" dirty="0" smtClean="0"/>
              <a:t>’) is always true</a:t>
            </a:r>
          </a:p>
          <a:p>
            <a:pPr lvl="1"/>
            <a:r>
              <a:rPr lang="en-US" dirty="0" err="1" smtClean="0">
                <a:solidFill>
                  <a:srgbClr val="FF0000"/>
                </a:solidFill>
              </a:rPr>
              <a:t>html.indexOf</a:t>
            </a:r>
            <a:r>
              <a:rPr lang="en-US" dirty="0" smtClean="0">
                <a:solidFill>
                  <a:srgbClr val="FF0000"/>
                </a:solidFill>
              </a:rPr>
              <a:t>(‘</a:t>
            </a:r>
            <a:r>
              <a:rPr lang="en-US" dirty="0" err="1" smtClean="0">
                <a:solidFill>
                  <a:srgbClr val="FF0000"/>
                </a:solidFill>
              </a:rPr>
              <a:t>fien</a:t>
            </a:r>
            <a:r>
              <a:rPr lang="en-US" dirty="0" smtClean="0">
                <a:solidFill>
                  <a:srgbClr val="FF0000"/>
                </a:solidFill>
              </a:rPr>
              <a:t>’+’</a:t>
            </a:r>
            <a:r>
              <a:rPr lang="en-US" dirty="0" err="1" smtClean="0">
                <a:solidFill>
                  <a:srgbClr val="FF0000"/>
                </a:solidFill>
              </a:rPr>
              <a:t>dID</a:t>
            </a:r>
            <a:r>
              <a:rPr lang="en-US" dirty="0" smtClean="0">
                <a:solidFill>
                  <a:srgbClr val="FF0000"/>
                </a:solidFill>
              </a:rPr>
              <a:t>’)</a:t>
            </a:r>
          </a:p>
          <a:p>
            <a:r>
              <a:rPr lang="en-US" dirty="0" smtClean="0"/>
              <a:t>Change domain</a:t>
            </a:r>
          </a:p>
          <a:p>
            <a:pPr lvl="1"/>
            <a:r>
              <a:rPr lang="en-US" dirty="0" err="1" smtClean="0"/>
              <a:t>addFriend</a:t>
            </a:r>
            <a:r>
              <a:rPr lang="en-US" dirty="0" smtClean="0"/>
              <a:t> page is on </a:t>
            </a:r>
            <a:r>
              <a:rPr lang="en-US" dirty="0" smtClean="0">
                <a:hlinkClick r:id="rId2"/>
              </a:rPr>
              <a:t>www.myspace.com</a:t>
            </a:r>
            <a:r>
              <a:rPr lang="en-US" dirty="0" smtClean="0"/>
              <a:t>, but now I am </a:t>
            </a:r>
            <a:r>
              <a:rPr lang="en-US" dirty="0" err="1" smtClean="0"/>
              <a:t>profile.myspace.com</a:t>
            </a:r>
            <a:r>
              <a:rPr lang="en-US" dirty="0" smtClean="0"/>
              <a:t>. Oops, AJAX cannot do on different domain</a:t>
            </a:r>
          </a:p>
          <a:p>
            <a:pPr lvl="1"/>
            <a:r>
              <a:rPr lang="en-US" dirty="0" smtClean="0"/>
              <a:t>change domain</a:t>
            </a:r>
          </a:p>
          <a:p>
            <a:pPr lvl="1"/>
            <a:r>
              <a:rPr lang="en-US" dirty="0"/>
              <a:t>if (</a:t>
            </a:r>
            <a:r>
              <a:rPr lang="en-US" dirty="0" err="1"/>
              <a:t>location.hostname</a:t>
            </a:r>
            <a:r>
              <a:rPr lang="en-US" dirty="0"/>
              <a:t> == '</a:t>
            </a:r>
            <a:r>
              <a:rPr lang="en-US" dirty="0" err="1"/>
              <a:t>profile.myspace.com</a:t>
            </a:r>
            <a:r>
              <a:rPr lang="en-US" dirty="0"/>
              <a:t>') </a:t>
            </a:r>
            <a:r>
              <a:rPr lang="en-US" dirty="0" err="1"/>
              <a:t>document.location</a:t>
            </a:r>
            <a:r>
              <a:rPr lang="en-US" dirty="0"/>
              <a:t> = 'http://</a:t>
            </a:r>
            <a:r>
              <a:rPr lang="en-US" dirty="0" err="1"/>
              <a:t>www.myspace.com</a:t>
            </a:r>
            <a:r>
              <a:rPr lang="en-US" dirty="0"/>
              <a:t>' + </a:t>
            </a:r>
            <a:r>
              <a:rPr lang="en-US" dirty="0" err="1"/>
              <a:t>location.pathname</a:t>
            </a:r>
            <a:r>
              <a:rPr lang="en-US" dirty="0"/>
              <a:t> + </a:t>
            </a:r>
            <a:r>
              <a:rPr lang="en-US" dirty="0" err="1"/>
              <a:t>location.search</a:t>
            </a:r>
            <a:r>
              <a:rPr lang="en-US" dirty="0" smtClean="0"/>
              <a:t>;</a:t>
            </a:r>
          </a:p>
          <a:p>
            <a:r>
              <a:rPr lang="en-US" dirty="0" smtClean="0"/>
              <a:t>POST with hash? When add friend, confirm page shows up with hash, and POST done with hash. So, get the hash!</a:t>
            </a:r>
          </a:p>
        </p:txBody>
      </p:sp>
    </p:spTree>
    <p:extLst>
      <p:ext uri="{BB962C8B-B14F-4D97-AF65-F5344CB8AC3E}">
        <p14:creationId xmlns:p14="http://schemas.microsoft.com/office/powerpoint/2010/main" val="4044506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71750"/>
            <a:ext cx="8229600" cy="5754414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Who’s viewing current profile? Source HTML contains viewer’s ID, so use </a:t>
            </a:r>
            <a:r>
              <a:rPr lang="en-US" dirty="0" err="1" smtClean="0"/>
              <a:t>document.body.innerHTML</a:t>
            </a:r>
            <a:r>
              <a:rPr lang="en-US" dirty="0" smtClean="0"/>
              <a:t>. </a:t>
            </a:r>
          </a:p>
          <a:p>
            <a:pPr lvl="1"/>
            <a:r>
              <a:rPr lang="en-US" dirty="0" smtClean="0"/>
              <a:t>Oops, “</a:t>
            </a:r>
            <a:r>
              <a:rPr lang="en-US" dirty="0" err="1" smtClean="0"/>
              <a:t>innerHTML</a:t>
            </a:r>
            <a:r>
              <a:rPr lang="en-US" dirty="0" smtClean="0"/>
              <a:t>” filtered.</a:t>
            </a:r>
          </a:p>
          <a:p>
            <a:pPr lvl="1"/>
            <a:r>
              <a:rPr lang="en-US" dirty="0" err="1"/>
              <a:t>eval</a:t>
            </a:r>
            <a:r>
              <a:rPr lang="en-US" dirty="0"/>
              <a:t>(</a:t>
            </a:r>
            <a:r>
              <a:rPr lang="en-US" dirty="0">
                <a:solidFill>
                  <a:srgbClr val="FF0000"/>
                </a:solidFill>
              </a:rPr>
              <a:t>'</a:t>
            </a:r>
            <a:r>
              <a:rPr lang="en-US" dirty="0" err="1">
                <a:solidFill>
                  <a:srgbClr val="FF0000"/>
                </a:solidFill>
              </a:rPr>
              <a:t>document.body.inne</a:t>
            </a:r>
            <a:r>
              <a:rPr lang="en-US" dirty="0">
                <a:solidFill>
                  <a:srgbClr val="FF0000"/>
                </a:solidFill>
              </a:rPr>
              <a:t>' + '</a:t>
            </a:r>
            <a:r>
              <a:rPr lang="en-US" dirty="0" err="1" smtClean="0">
                <a:solidFill>
                  <a:srgbClr val="FF0000"/>
                </a:solidFill>
              </a:rPr>
              <a:t>rHTML</a:t>
            </a:r>
            <a:r>
              <a:rPr lang="en-US" dirty="0" smtClean="0">
                <a:solidFill>
                  <a:srgbClr val="FF0000"/>
                </a:solidFill>
              </a:rPr>
              <a:t>’</a:t>
            </a:r>
            <a:r>
              <a:rPr lang="en-US" dirty="0" smtClean="0"/>
              <a:t>)</a:t>
            </a:r>
          </a:p>
          <a:p>
            <a:r>
              <a:rPr lang="en-US" dirty="0" smtClean="0"/>
              <a:t>Access to other webpage?</a:t>
            </a:r>
          </a:p>
          <a:p>
            <a:pPr lvl="1"/>
            <a:r>
              <a:rPr lang="en-US" dirty="0" smtClean="0"/>
              <a:t>AJAX, but </a:t>
            </a:r>
            <a:r>
              <a:rPr lang="en-US" dirty="0" err="1" smtClean="0"/>
              <a:t>onreadystatechange</a:t>
            </a:r>
            <a:r>
              <a:rPr lang="en-US" dirty="0" smtClean="0"/>
              <a:t> is filtered</a:t>
            </a:r>
          </a:p>
          <a:p>
            <a:pPr lvl="1"/>
            <a:r>
              <a:rPr lang="en-US" dirty="0" err="1" smtClean="0"/>
              <a:t>eval</a:t>
            </a:r>
            <a:r>
              <a:rPr lang="en-US" dirty="0" smtClean="0"/>
              <a:t>(‘xmlhttp.</a:t>
            </a:r>
            <a:r>
              <a:rPr lang="en-US" dirty="0" err="1" smtClean="0"/>
              <a:t>onread</a:t>
            </a:r>
            <a:r>
              <a:rPr lang="en-US" dirty="0" smtClean="0"/>
              <a:t>’+’</a:t>
            </a:r>
            <a:r>
              <a:rPr lang="en-US" dirty="0" err="1" smtClean="0"/>
              <a:t>ystatechange</a:t>
            </a:r>
            <a:r>
              <a:rPr lang="en-US" dirty="0" smtClean="0"/>
              <a:t>=callback()’)</a:t>
            </a:r>
          </a:p>
          <a:p>
            <a:r>
              <a:rPr lang="en-US" dirty="0" smtClean="0"/>
              <a:t>Get user ID?</a:t>
            </a:r>
          </a:p>
          <a:p>
            <a:pPr lvl="1"/>
            <a:r>
              <a:rPr lang="en-US" dirty="0" err="1" smtClean="0"/>
              <a:t>html.indexOf</a:t>
            </a:r>
            <a:r>
              <a:rPr lang="en-US" dirty="0" smtClean="0"/>
              <a:t>(‘</a:t>
            </a:r>
            <a:r>
              <a:rPr lang="en-US" dirty="0" err="1" smtClean="0"/>
              <a:t>friendID</a:t>
            </a:r>
            <a:r>
              <a:rPr lang="en-US" dirty="0" smtClean="0"/>
              <a:t>’) is always true</a:t>
            </a:r>
          </a:p>
          <a:p>
            <a:pPr lvl="1"/>
            <a:r>
              <a:rPr lang="en-US" dirty="0" err="1" smtClean="0">
                <a:solidFill>
                  <a:srgbClr val="FF0000"/>
                </a:solidFill>
              </a:rPr>
              <a:t>html.indexOf</a:t>
            </a:r>
            <a:r>
              <a:rPr lang="en-US" dirty="0" smtClean="0">
                <a:solidFill>
                  <a:srgbClr val="FF0000"/>
                </a:solidFill>
              </a:rPr>
              <a:t>(‘</a:t>
            </a:r>
            <a:r>
              <a:rPr lang="en-US" dirty="0" err="1" smtClean="0">
                <a:solidFill>
                  <a:srgbClr val="FF0000"/>
                </a:solidFill>
              </a:rPr>
              <a:t>fien</a:t>
            </a:r>
            <a:r>
              <a:rPr lang="en-US" dirty="0" smtClean="0">
                <a:solidFill>
                  <a:srgbClr val="FF0000"/>
                </a:solidFill>
              </a:rPr>
              <a:t>’+’</a:t>
            </a:r>
            <a:r>
              <a:rPr lang="en-US" dirty="0" err="1" smtClean="0">
                <a:solidFill>
                  <a:srgbClr val="FF0000"/>
                </a:solidFill>
              </a:rPr>
              <a:t>dID</a:t>
            </a:r>
            <a:r>
              <a:rPr lang="en-US" dirty="0" smtClean="0">
                <a:solidFill>
                  <a:srgbClr val="FF0000"/>
                </a:solidFill>
              </a:rPr>
              <a:t>’)</a:t>
            </a:r>
          </a:p>
          <a:p>
            <a:r>
              <a:rPr lang="en-US" dirty="0" smtClean="0"/>
              <a:t>Change domain</a:t>
            </a:r>
          </a:p>
          <a:p>
            <a:pPr lvl="1"/>
            <a:r>
              <a:rPr lang="en-US" dirty="0" err="1" smtClean="0"/>
              <a:t>addFriend</a:t>
            </a:r>
            <a:r>
              <a:rPr lang="en-US" dirty="0" smtClean="0"/>
              <a:t> page is on </a:t>
            </a:r>
            <a:r>
              <a:rPr lang="en-US" dirty="0" smtClean="0">
                <a:hlinkClick r:id="rId2"/>
              </a:rPr>
              <a:t>www.myspace.com</a:t>
            </a:r>
            <a:r>
              <a:rPr lang="en-US" dirty="0" smtClean="0"/>
              <a:t>, but now I am </a:t>
            </a:r>
            <a:r>
              <a:rPr lang="en-US" dirty="0" err="1" smtClean="0"/>
              <a:t>profile.myspace.com</a:t>
            </a:r>
            <a:r>
              <a:rPr lang="en-US" dirty="0" smtClean="0"/>
              <a:t>. Oops, AJAX cannot do on different domain</a:t>
            </a:r>
          </a:p>
          <a:p>
            <a:pPr lvl="1"/>
            <a:r>
              <a:rPr lang="en-US" dirty="0" smtClean="0"/>
              <a:t>change domain</a:t>
            </a:r>
          </a:p>
          <a:p>
            <a:pPr lvl="1"/>
            <a:r>
              <a:rPr lang="en-US" dirty="0"/>
              <a:t>if (</a:t>
            </a:r>
            <a:r>
              <a:rPr lang="en-US" dirty="0" err="1"/>
              <a:t>location.hostname</a:t>
            </a:r>
            <a:r>
              <a:rPr lang="en-US" dirty="0"/>
              <a:t> == '</a:t>
            </a:r>
            <a:r>
              <a:rPr lang="en-US" dirty="0" err="1"/>
              <a:t>profile.myspace.com</a:t>
            </a:r>
            <a:r>
              <a:rPr lang="en-US" dirty="0"/>
              <a:t>') </a:t>
            </a:r>
            <a:r>
              <a:rPr lang="en-US" dirty="0" err="1"/>
              <a:t>document.location</a:t>
            </a:r>
            <a:r>
              <a:rPr lang="en-US" dirty="0"/>
              <a:t> = 'http://</a:t>
            </a:r>
            <a:r>
              <a:rPr lang="en-US" dirty="0" err="1"/>
              <a:t>www.myspace.com</a:t>
            </a:r>
            <a:r>
              <a:rPr lang="en-US" dirty="0"/>
              <a:t>' + </a:t>
            </a:r>
            <a:r>
              <a:rPr lang="en-US" dirty="0" err="1"/>
              <a:t>location.pathname</a:t>
            </a:r>
            <a:r>
              <a:rPr lang="en-US" dirty="0"/>
              <a:t> + </a:t>
            </a:r>
            <a:r>
              <a:rPr lang="en-US" dirty="0" err="1"/>
              <a:t>location.search</a:t>
            </a:r>
            <a:r>
              <a:rPr lang="en-US" dirty="0" smtClean="0"/>
              <a:t>;</a:t>
            </a:r>
          </a:p>
          <a:p>
            <a:r>
              <a:rPr lang="en-US" dirty="0" smtClean="0"/>
              <a:t>POST with hash? When add friend, confirm page shows up with hash, and POST done with hash. So, get the hash!</a:t>
            </a:r>
          </a:p>
          <a:p>
            <a:r>
              <a:rPr lang="en-US" dirty="0"/>
              <a:t>Well, copy code, go </a:t>
            </a: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jsbeautifier.org</a:t>
            </a:r>
            <a:r>
              <a:rPr lang="en-US" dirty="0" smtClean="0"/>
              <a:t>, get it beautified!</a:t>
            </a:r>
          </a:p>
        </p:txBody>
      </p:sp>
    </p:spTree>
    <p:extLst>
      <p:ext uri="{BB962C8B-B14F-4D97-AF65-F5344CB8AC3E}">
        <p14:creationId xmlns:p14="http://schemas.microsoft.com/office/powerpoint/2010/main" val="4528986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6-12 at 3.46.0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9144000" cy="653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4171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6-11 at 3.49.2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0"/>
            <a:ext cx="90414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6953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lcsnap-2015-06-11-03h50m06s35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09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1187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lcsnap-2015-06-11-03h50m13s75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09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3262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lcsnap-2015-06-11-03h50m33s32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09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3971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lcsnap-2015-06-11-03h50m44s47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09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5406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lcsnap-2015-06-11-03h50m53s31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09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7734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6-11 at 3.51.2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0"/>
            <a:ext cx="82992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547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6-11 at 3.52.0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800"/>
            <a:ext cx="9144000" cy="650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068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5-06-11 at 4.40.0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6700"/>
            <a:ext cx="9144000" cy="6302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85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6-11 at 4.40.4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"/>
            <a:ext cx="9144000" cy="6617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757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6-12 at 3.46.3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89775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9605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6-12 at 3.55.5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" y="0"/>
            <a:ext cx="89621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9979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6-12 at 3.56.2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9490"/>
            <a:ext cx="9144000" cy="6327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6646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6-12 at 3.58.4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2100"/>
            <a:ext cx="9144000" cy="6257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806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be Secure!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628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6-12 at 3.47.1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700"/>
            <a:ext cx="9144000" cy="6556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9925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6-12 at 3.47.5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0"/>
            <a:ext cx="90197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2204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6-12 at 3.49.1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04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3214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XSS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3974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6-11 at 2.05.3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100"/>
            <a:ext cx="9144000" cy="600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5740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6-11 at 2.06.0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391"/>
            <a:ext cx="9144000" cy="6646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3004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1550</TotalTime>
  <Words>621</Words>
  <Application>Microsoft Macintosh PowerPoint</Application>
  <PresentationFormat>On-screen Show (4:3)</PresentationFormat>
  <Paragraphs>57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XSS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Samy got MySpace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Minho Shin</dc:creator>
  <cp:lastModifiedBy>Minho Shin</cp:lastModifiedBy>
  <cp:revision>21</cp:revision>
  <dcterms:created xsi:type="dcterms:W3CDTF">2015-06-10T17:04:12Z</dcterms:created>
  <dcterms:modified xsi:type="dcterms:W3CDTF">2015-06-11T19:00:06Z</dcterms:modified>
</cp:coreProperties>
</file>