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9" autoAdjust="0"/>
    <p:restoredTop sz="94622" autoAdjust="0"/>
  </p:normalViewPr>
  <p:slideViewPr>
    <p:cSldViewPr snapToGrid="0" snapToObjects="1">
      <p:cViewPr varScale="1">
        <p:scale>
          <a:sx n="78" d="100"/>
          <a:sy n="78" d="100"/>
        </p:scale>
        <p:origin x="-99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78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9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3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85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3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59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98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33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3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4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FB6D-9F3D-D44C-A8A1-1C4F5D8EDEA6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63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DFB6D-9F3D-D44C-A8A1-1C4F5D8EDEA6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A0DAB-A2C6-2542-A9D6-CB8677162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47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Standard Library and</a:t>
            </a:r>
            <a:br>
              <a:rPr lang="en-US" dirty="0" smtClean="0"/>
            </a:br>
            <a:r>
              <a:rPr lang="en-US" dirty="0" smtClean="0"/>
              <a:t>Standard Template Library (STL)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366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most useful component of standard library, called Standard Template Library (STL)</a:t>
            </a:r>
          </a:p>
          <a:p>
            <a:r>
              <a:rPr lang="en-US" dirty="0" smtClean="0"/>
              <a:t>Container: an object that holds other objects</a:t>
            </a:r>
          </a:p>
          <a:p>
            <a:r>
              <a:rPr lang="en-US" dirty="0" smtClean="0"/>
              <a:t>Functionalities</a:t>
            </a:r>
          </a:p>
          <a:p>
            <a:pPr lvl="1"/>
            <a:r>
              <a:rPr lang="en-US" dirty="0" smtClean="0"/>
              <a:t>Constructors</a:t>
            </a:r>
          </a:p>
          <a:p>
            <a:pPr lvl="1"/>
            <a:r>
              <a:rPr lang="en-US" dirty="0" smtClean="0"/>
              <a:t>Set properties</a:t>
            </a:r>
          </a:p>
          <a:p>
            <a:pPr lvl="1"/>
            <a:r>
              <a:rPr lang="en-US" dirty="0" smtClean="0"/>
              <a:t>Insert / remove / replace</a:t>
            </a:r>
          </a:p>
          <a:p>
            <a:pPr lvl="1"/>
            <a:r>
              <a:rPr lang="en-US" dirty="0" smtClean="0"/>
              <a:t>Iterate / random access</a:t>
            </a:r>
          </a:p>
          <a:p>
            <a:pPr lvl="1"/>
            <a:r>
              <a:rPr lang="en-US" dirty="0" smtClean="0"/>
              <a:t>Algorithms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325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often used</a:t>
            </a:r>
          </a:p>
          <a:p>
            <a:r>
              <a:rPr lang="en-US" dirty="0" smtClean="0"/>
              <a:t>Array like, sequential container</a:t>
            </a:r>
          </a:p>
          <a:p>
            <a:r>
              <a:rPr lang="en-US" dirty="0" smtClean="0"/>
              <a:t>Implemented by array</a:t>
            </a:r>
          </a:p>
          <a:p>
            <a:r>
              <a:rPr lang="en-US" dirty="0" smtClean="0"/>
              <a:t>Cheap: append (</a:t>
            </a:r>
            <a:r>
              <a:rPr lang="en-US" i="1" dirty="0" err="1" smtClean="0"/>
              <a:t>push_back</a:t>
            </a:r>
            <a:r>
              <a:rPr lang="en-US" i="1" dirty="0" smtClean="0"/>
              <a:t>()</a:t>
            </a:r>
            <a:r>
              <a:rPr lang="en-US" dirty="0" smtClean="0"/>
              <a:t>), </a:t>
            </a:r>
            <a:br>
              <a:rPr lang="en-US" dirty="0" smtClean="0"/>
            </a:br>
            <a:r>
              <a:rPr lang="en-US" dirty="0" smtClean="0"/>
              <a:t>			  random access([])</a:t>
            </a:r>
          </a:p>
          <a:p>
            <a:r>
              <a:rPr lang="en-US" dirty="0" smtClean="0"/>
              <a:t>Expensive: insert in the middle, expansion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971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vector&lt;T&gt; v;</a:t>
            </a:r>
          </a:p>
          <a:p>
            <a:r>
              <a:rPr lang="en-US" i="1" dirty="0" err="1" smtClean="0"/>
              <a:t>v.push_back</a:t>
            </a:r>
            <a:r>
              <a:rPr lang="en-US" i="1" dirty="0" smtClean="0"/>
              <a:t>(T v)</a:t>
            </a:r>
            <a:r>
              <a:rPr lang="en-US" dirty="0" smtClean="0"/>
              <a:t>: append</a:t>
            </a:r>
          </a:p>
          <a:p>
            <a:r>
              <a:rPr lang="en-US" i="1" dirty="0" smtClean="0"/>
              <a:t>v[</a:t>
            </a:r>
            <a:r>
              <a:rPr lang="en-US" i="1" dirty="0" err="1" smtClean="0"/>
              <a:t>i</a:t>
            </a:r>
            <a:r>
              <a:rPr lang="en-US" i="1" dirty="0" smtClean="0"/>
              <a:t>], </a:t>
            </a:r>
            <a:r>
              <a:rPr lang="en-US" i="1" dirty="0" err="1" smtClean="0"/>
              <a:t>v.at</a:t>
            </a:r>
            <a:r>
              <a:rPr lang="en-US" i="1" dirty="0" smtClean="0"/>
              <a:t>(</a:t>
            </a:r>
            <a:r>
              <a:rPr lang="en-US" i="1" dirty="0" err="1" smtClean="0"/>
              <a:t>i</a:t>
            </a:r>
            <a:r>
              <a:rPr lang="en-US" i="1" dirty="0" smtClean="0"/>
              <a:t>)</a:t>
            </a:r>
            <a:endParaRPr lang="en-US" dirty="0" smtClean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38949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Iterating a sequential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Vector, List, </a:t>
            </a:r>
            <a:r>
              <a:rPr lang="en-US" dirty="0" err="1" smtClean="0"/>
              <a:t>Deque</a:t>
            </a:r>
            <a:endParaRPr lang="en-US" dirty="0" smtClean="0"/>
          </a:p>
          <a:p>
            <a:r>
              <a:rPr lang="en-US" dirty="0" smtClean="0"/>
              <a:t>Using index</a:t>
            </a:r>
          </a:p>
          <a:p>
            <a:pPr lvl="1"/>
            <a:r>
              <a:rPr lang="en-US" i="1" dirty="0" smtClean="0"/>
              <a:t>for( into </a:t>
            </a:r>
            <a:r>
              <a:rPr lang="en-US" i="1" dirty="0" err="1" smtClean="0"/>
              <a:t>i</a:t>
            </a:r>
            <a:r>
              <a:rPr lang="en-US" i="1" dirty="0" smtClean="0"/>
              <a:t>; </a:t>
            </a:r>
            <a:r>
              <a:rPr lang="en-US" i="1" dirty="0" err="1" smtClean="0"/>
              <a:t>i</a:t>
            </a:r>
            <a:r>
              <a:rPr lang="en-US" i="1" dirty="0" smtClean="0"/>
              <a:t> &lt; </a:t>
            </a:r>
            <a:r>
              <a:rPr lang="en-US" i="1" dirty="0" err="1" smtClean="0"/>
              <a:t>v.size</a:t>
            </a:r>
            <a:r>
              <a:rPr lang="en-US" i="1" dirty="0" smtClean="0"/>
              <a:t>(); </a:t>
            </a:r>
            <a:r>
              <a:rPr lang="en-US" i="1" dirty="0" err="1" smtClean="0"/>
              <a:t>i</a:t>
            </a:r>
            <a:r>
              <a:rPr lang="en-US" i="1" dirty="0" smtClean="0"/>
              <a:t>++ ) { … v[</a:t>
            </a:r>
            <a:r>
              <a:rPr lang="en-US" i="1" dirty="0" err="1" smtClean="0"/>
              <a:t>i</a:t>
            </a:r>
            <a:r>
              <a:rPr lang="en-US" i="1" dirty="0" smtClean="0"/>
              <a:t>] … }</a:t>
            </a:r>
          </a:p>
          <a:p>
            <a:pPr lvl="1"/>
            <a:r>
              <a:rPr lang="en-US" dirty="0" smtClean="0"/>
              <a:t>only works for vector/</a:t>
            </a:r>
            <a:r>
              <a:rPr lang="en-US" dirty="0" err="1" smtClean="0"/>
              <a:t>deque</a:t>
            </a:r>
            <a:endParaRPr lang="en-US" dirty="0" smtClean="0"/>
          </a:p>
          <a:p>
            <a:r>
              <a:rPr lang="en-US" dirty="0" smtClean="0"/>
              <a:t>Using iterator</a:t>
            </a:r>
          </a:p>
          <a:p>
            <a:pPr lvl="1"/>
            <a:r>
              <a:rPr lang="en-US" i="1" dirty="0" smtClean="0"/>
              <a:t>for(vector&lt;T&gt;::iterator p=</a:t>
            </a:r>
            <a:r>
              <a:rPr lang="en-US" i="1" dirty="0" err="1" smtClean="0"/>
              <a:t>v.begin</a:t>
            </a:r>
            <a:r>
              <a:rPr lang="en-US" i="1" dirty="0" smtClean="0"/>
              <a:t>(); </a:t>
            </a:r>
            <a:br>
              <a:rPr lang="en-US" i="1" dirty="0" smtClean="0"/>
            </a:br>
            <a:r>
              <a:rPr lang="en-US" dirty="0" smtClean="0"/>
              <a:t>	</a:t>
            </a:r>
            <a:r>
              <a:rPr lang="en-US" i="1" dirty="0" smtClean="0"/>
              <a:t>	p != </a:t>
            </a:r>
            <a:r>
              <a:rPr lang="en-US" i="1" dirty="0" err="1" smtClean="0"/>
              <a:t>v.end</a:t>
            </a:r>
            <a:r>
              <a:rPr lang="en-US" i="1" dirty="0" smtClean="0"/>
              <a:t>(); p++) { … *p … }</a:t>
            </a:r>
            <a:endParaRPr lang="en-US" dirty="0" smtClean="0"/>
          </a:p>
          <a:p>
            <a:r>
              <a:rPr lang="en-US" dirty="0" smtClean="0"/>
              <a:t>Using auto (C++11)</a:t>
            </a:r>
          </a:p>
          <a:p>
            <a:pPr lvl="1"/>
            <a:r>
              <a:rPr lang="en-US" i="1" dirty="0" smtClean="0"/>
              <a:t>for(auto p=</a:t>
            </a:r>
            <a:r>
              <a:rPr lang="en-US" i="1" dirty="0" err="1" smtClean="0"/>
              <a:t>v.begin</a:t>
            </a:r>
            <a:r>
              <a:rPr lang="en-US" i="1" dirty="0" smtClean="0"/>
              <a:t>(); p!=</a:t>
            </a:r>
            <a:r>
              <a:rPr lang="en-US" i="1" dirty="0" err="1" smtClean="0"/>
              <a:t>v.end</a:t>
            </a:r>
            <a:r>
              <a:rPr lang="en-US" i="1" dirty="0" smtClean="0"/>
              <a:t>(); p++) {… *p …}</a:t>
            </a:r>
          </a:p>
          <a:p>
            <a:r>
              <a:rPr lang="en-US" dirty="0" smtClean="0"/>
              <a:t>Using abbreviation (C++11)</a:t>
            </a:r>
          </a:p>
          <a:p>
            <a:pPr lvl="1"/>
            <a:r>
              <a:rPr lang="en-US" i="1" dirty="0" smtClean="0"/>
              <a:t>for( auto p : v ) { … *p … }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91689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Programming by Macro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Very powerful </a:t>
            </a:r>
            <a:r>
              <a:rPr lang="en-US" dirty="0" smtClean="0"/>
              <a:t>if used correctly</a:t>
            </a:r>
          </a:p>
          <a:p>
            <a:pPr lvl="1"/>
            <a:r>
              <a:rPr lang="en-US" dirty="0" smtClean="0"/>
              <a:t>for( auto </a:t>
            </a:r>
            <a:r>
              <a:rPr lang="en-US" dirty="0" err="1" smtClean="0"/>
              <a:t>val</a:t>
            </a:r>
            <a:r>
              <a:rPr lang="en-US" dirty="0" smtClean="0"/>
              <a:t> : v ) { &lt;operations&gt; }</a:t>
            </a:r>
          </a:p>
          <a:p>
            <a:pPr lvl="1"/>
            <a:r>
              <a:rPr lang="en-US" dirty="0" smtClean="0"/>
              <a:t>FORALL_BEGIN(v) &lt;operations&gt; FORALL_END</a:t>
            </a:r>
          </a:p>
          <a:p>
            <a:pPr lvl="1"/>
            <a:r>
              <a:rPr lang="en-US" dirty="0" smtClean="0"/>
              <a:t>FORALL(v, &lt;operations&gt;)</a:t>
            </a:r>
          </a:p>
          <a:p>
            <a:pPr lvl="1"/>
            <a:r>
              <a:rPr lang="en-US" dirty="0" smtClean="0"/>
              <a:t>MAP(v, &lt;initialize&gt;, &lt;ops&gt;, &lt;finalize&gt;)</a:t>
            </a:r>
          </a:p>
          <a:p>
            <a:endParaRPr lang="en-US" dirty="0"/>
          </a:p>
          <a:p>
            <a:r>
              <a:rPr lang="en-US" dirty="0" smtClean="0"/>
              <a:t>Why not by template function?</a:t>
            </a:r>
          </a:p>
          <a:p>
            <a:pPr lvl="1"/>
            <a:r>
              <a:rPr lang="en-US" dirty="0" smtClean="0"/>
              <a:t>Very difficult to pass the operations</a:t>
            </a:r>
          </a:p>
          <a:p>
            <a:pPr lvl="1"/>
            <a:r>
              <a:rPr lang="en-US" dirty="0" smtClean="0"/>
              <a:t>Function pointer? hard</a:t>
            </a:r>
          </a:p>
          <a:p>
            <a:pPr lvl="1"/>
            <a:r>
              <a:rPr lang="en-US" dirty="0" smtClean="0"/>
              <a:t>Operation Class? hard to define generic operation</a:t>
            </a:r>
          </a:p>
        </p:txBody>
      </p:sp>
    </p:spTree>
    <p:extLst>
      <p:ext uri="{BB962C8B-B14F-4D97-AF65-F5344CB8AC3E}">
        <p14:creationId xmlns:p14="http://schemas.microsoft.com/office/powerpoint/2010/main" val="3141905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Array like, sequential container</a:t>
            </a:r>
          </a:p>
          <a:p>
            <a:r>
              <a:rPr lang="en-US" dirty="0" smtClean="0"/>
              <a:t>Implemented by dynamic array</a:t>
            </a:r>
          </a:p>
          <a:p>
            <a:r>
              <a:rPr lang="en-US" dirty="0" smtClean="0"/>
              <a:t>Cheap: append (</a:t>
            </a:r>
            <a:r>
              <a:rPr lang="en-US" i="1" dirty="0" err="1" smtClean="0"/>
              <a:t>push_back</a:t>
            </a:r>
            <a:r>
              <a:rPr lang="en-US" i="1" dirty="0" smtClean="0"/>
              <a:t>()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	  random access([])</a:t>
            </a:r>
            <a:br>
              <a:rPr lang="en-US" dirty="0" smtClean="0"/>
            </a:br>
            <a:r>
              <a:rPr lang="en-US" dirty="0" smtClean="0"/>
              <a:t>			  prepend (</a:t>
            </a:r>
            <a:r>
              <a:rPr lang="en-US" i="1" dirty="0" err="1" smtClean="0"/>
              <a:t>push_front</a:t>
            </a:r>
            <a:r>
              <a:rPr lang="en-US" i="1" dirty="0" smtClean="0"/>
              <a:t>()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	  expansion</a:t>
            </a:r>
          </a:p>
          <a:p>
            <a:r>
              <a:rPr lang="en-US" dirty="0" smtClean="0"/>
              <a:t>Expensive: insert in the middle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532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container</a:t>
            </a:r>
          </a:p>
          <a:p>
            <a:r>
              <a:rPr lang="en-US" dirty="0" smtClean="0"/>
              <a:t>Implemented by doubly-linked list</a:t>
            </a:r>
          </a:p>
          <a:p>
            <a:r>
              <a:rPr lang="en-US" dirty="0" smtClean="0"/>
              <a:t>Cheap: append (</a:t>
            </a:r>
            <a:r>
              <a:rPr lang="en-US" i="1" dirty="0" err="1" smtClean="0"/>
              <a:t>push_back</a:t>
            </a:r>
            <a:r>
              <a:rPr lang="en-US" i="1" dirty="0" smtClean="0"/>
              <a:t>()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	  prepend (</a:t>
            </a:r>
            <a:r>
              <a:rPr lang="en-US" i="1" dirty="0" err="1" smtClean="0"/>
              <a:t>push_front</a:t>
            </a:r>
            <a:r>
              <a:rPr lang="en-US" i="1" dirty="0" smtClean="0"/>
              <a:t>()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	  insert in the middle</a:t>
            </a:r>
            <a:br>
              <a:rPr lang="en-US" dirty="0" smtClean="0"/>
            </a:br>
            <a:r>
              <a:rPr lang="en-US" dirty="0" smtClean="0"/>
              <a:t>			  expansion</a:t>
            </a:r>
          </a:p>
          <a:p>
            <a:r>
              <a:rPr lang="en-US" dirty="0" smtClean="0"/>
              <a:t>Expensive: random access (impossible)</a:t>
            </a:r>
          </a:p>
          <a:p>
            <a:r>
              <a:rPr lang="en-US" dirty="0" smtClean="0"/>
              <a:t>Only use iterator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98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Library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namespace </a:t>
            </a:r>
            <a:r>
              <a:rPr lang="en-US" b="1" i="1" dirty="0" err="1" smtClean="0"/>
              <a:t>std</a:t>
            </a:r>
            <a:endParaRPr lang="en-US" b="1" i="1" dirty="0" smtClean="0"/>
          </a:p>
          <a:p>
            <a:r>
              <a:rPr lang="en-US" dirty="0" smtClean="0"/>
              <a:t>organized by </a:t>
            </a:r>
            <a:r>
              <a:rPr lang="en-US" b="1" i="1" dirty="0" smtClean="0"/>
              <a:t>headers</a:t>
            </a:r>
          </a:p>
          <a:p>
            <a:r>
              <a:rPr lang="en-US" dirty="0" smtClean="0"/>
              <a:t>c libraries</a:t>
            </a:r>
          </a:p>
          <a:p>
            <a:pPr lvl="1"/>
            <a:r>
              <a:rPr lang="en-US" dirty="0" smtClean="0"/>
              <a:t>header &lt;</a:t>
            </a:r>
            <a:r>
              <a:rPr lang="en-US" dirty="0" err="1" smtClean="0"/>
              <a:t>cX</a:t>
            </a:r>
            <a:r>
              <a:rPr lang="en-US" dirty="0" smtClean="0"/>
              <a:t>&gt; = header &lt;</a:t>
            </a:r>
            <a:r>
              <a:rPr lang="en-US" dirty="0" err="1" smtClean="0"/>
              <a:t>X.h</a:t>
            </a:r>
            <a:r>
              <a:rPr lang="en-US" dirty="0" smtClean="0"/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334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75309"/>
          </a:xfrm>
        </p:spPr>
        <p:txBody>
          <a:bodyPr/>
          <a:lstStyle/>
          <a:p>
            <a:r>
              <a:rPr lang="en-US" dirty="0" smtClean="0"/>
              <a:t>Contains multiple items</a:t>
            </a:r>
            <a:endParaRPr lang="en-US" dirty="0"/>
          </a:p>
        </p:txBody>
      </p:sp>
      <p:pic>
        <p:nvPicPr>
          <p:cNvPr id="6" name="Picture 5" descr="Screen Shot 2014-11-15 at 7.52.0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976" y="2325529"/>
            <a:ext cx="7025663" cy="3732982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483574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68480" y="35142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Iterators</a:t>
            </a:r>
            <a:endParaRPr lang="en-US" dirty="0"/>
          </a:p>
        </p:txBody>
      </p:sp>
      <p:pic>
        <p:nvPicPr>
          <p:cNvPr id="7" name="Picture 6" descr="Screen Shot 2014-11-15 at 7.55.4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61" y="4604289"/>
            <a:ext cx="7581860" cy="499746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3" name="Picture 2" descr="Screen Shot 2014-11-15 at 7.5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52436"/>
            <a:ext cx="7789834" cy="1105431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713255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Utilities</a:t>
            </a:r>
            <a:endParaRPr lang="en-US" dirty="0"/>
          </a:p>
        </p:txBody>
      </p:sp>
      <p:pic>
        <p:nvPicPr>
          <p:cNvPr id="5" name="Picture 4" descr="Screen Shot 2014-11-15 at 7.53.4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61" y="1476713"/>
            <a:ext cx="7581860" cy="1910390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8" name="Picture 7" descr="Screen Shot 2014-11-15 at 7.59.4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61" y="4348245"/>
            <a:ext cx="7581860" cy="2063418"/>
          </a:xfrm>
          <a:prstGeom prst="rect">
            <a:avLst/>
          </a:prstGeom>
          <a:ln>
            <a:solidFill>
              <a:srgbClr val="4F81BD"/>
            </a:solidFill>
          </a:ln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68480" y="33201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Diagnostics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10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en-US" dirty="0"/>
          </a:p>
        </p:txBody>
      </p:sp>
      <p:pic>
        <p:nvPicPr>
          <p:cNvPr id="4" name="Picture 3" descr="Screen Shot 2014-11-15 at 8.01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00" y="1967765"/>
            <a:ext cx="7962900" cy="2451100"/>
          </a:xfrm>
          <a:prstGeom prst="rect">
            <a:avLst/>
          </a:prstGeom>
          <a:ln>
            <a:solidFill>
              <a:srgbClr val="4F81BD"/>
            </a:solidFill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639834"/>
            <a:ext cx="8229600" cy="1486329"/>
          </a:xfrm>
        </p:spPr>
        <p:txBody>
          <a:bodyPr/>
          <a:lstStyle/>
          <a:p>
            <a:r>
              <a:rPr lang="en-US" dirty="0" smtClean="0"/>
              <a:t>&lt;</a:t>
            </a:r>
            <a:r>
              <a:rPr lang="en-US" dirty="0" err="1" smtClean="0"/>
              <a:t>cstring</a:t>
            </a:r>
            <a:r>
              <a:rPr lang="en-US" dirty="0" smtClean="0"/>
              <a:t>&gt;: </a:t>
            </a:r>
            <a:r>
              <a:rPr lang="en-US" dirty="0" err="1" smtClean="0"/>
              <a:t>strlen</a:t>
            </a:r>
            <a:r>
              <a:rPr lang="en-US" dirty="0" smtClean="0"/>
              <a:t>(), </a:t>
            </a:r>
            <a:r>
              <a:rPr lang="en-US" dirty="0" err="1" smtClean="0"/>
              <a:t>strcpy</a:t>
            </a:r>
            <a:r>
              <a:rPr lang="en-US" dirty="0" smtClean="0"/>
              <a:t>()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cstdlib</a:t>
            </a:r>
            <a:r>
              <a:rPr lang="en-US" dirty="0" smtClean="0"/>
              <a:t>&gt;: </a:t>
            </a:r>
            <a:r>
              <a:rPr lang="en-US" dirty="0" err="1" smtClean="0"/>
              <a:t>atoi</a:t>
            </a:r>
            <a:r>
              <a:rPr lang="en-US" dirty="0" smtClean="0"/>
              <a:t>(), </a:t>
            </a:r>
            <a:r>
              <a:rPr lang="en-US" dirty="0" err="1" smtClean="0"/>
              <a:t>atof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162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Input/Output</a:t>
            </a:r>
            <a:endParaRPr lang="en-US" dirty="0"/>
          </a:p>
        </p:txBody>
      </p:sp>
      <p:pic>
        <p:nvPicPr>
          <p:cNvPr id="4" name="Picture 3" descr="Screen Shot 2014-11-15 at 8.09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15835"/>
            <a:ext cx="8309410" cy="4729228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525551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Support</a:t>
            </a:r>
            <a:endParaRPr lang="en-US" dirty="0"/>
          </a:p>
        </p:txBody>
      </p:sp>
      <p:pic>
        <p:nvPicPr>
          <p:cNvPr id="4" name="Picture 3" descr="Screen Shot 2014-11-15 at 8.14.0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46" y="1758253"/>
            <a:ext cx="8238664" cy="4570525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4228417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Numerics</a:t>
            </a:r>
            <a:endParaRPr lang="en-US" dirty="0"/>
          </a:p>
        </p:txBody>
      </p:sp>
      <p:pic>
        <p:nvPicPr>
          <p:cNvPr id="4" name="Picture 3" descr="Screen Shot 2014-11-15 at 8.14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2387600"/>
            <a:ext cx="7353300" cy="20701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943833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2821</TotalTime>
  <Words>311</Words>
  <Application>Microsoft Macintosh PowerPoint</Application>
  <PresentationFormat>On-screen Show (4:3)</PresentationFormat>
  <Paragraphs>70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Standard Library and Standard Template Library (STL)</vt:lpstr>
      <vt:lpstr>Standard Library Organizations</vt:lpstr>
      <vt:lpstr>Containers</vt:lpstr>
      <vt:lpstr>Algorithms</vt:lpstr>
      <vt:lpstr>General Utilities</vt:lpstr>
      <vt:lpstr>Strings</vt:lpstr>
      <vt:lpstr>Input/Output</vt:lpstr>
      <vt:lpstr>Language Support</vt:lpstr>
      <vt:lpstr>Numerics</vt:lpstr>
      <vt:lpstr>Container</vt:lpstr>
      <vt:lpstr>Vector</vt:lpstr>
      <vt:lpstr>Vector</vt:lpstr>
      <vt:lpstr>Iterating a sequential container</vt:lpstr>
      <vt:lpstr>Generic Programming by Macro</vt:lpstr>
      <vt:lpstr>Deque</vt:lpstr>
      <vt:lpstr>List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Library (STL)</dc:title>
  <dc:creator>Minho Shin</dc:creator>
  <cp:lastModifiedBy>Minho Shin</cp:lastModifiedBy>
  <cp:revision>12</cp:revision>
  <dcterms:created xsi:type="dcterms:W3CDTF">2014-11-14T06:43:46Z</dcterms:created>
  <dcterms:modified xsi:type="dcterms:W3CDTF">2014-11-16T05:45:11Z</dcterms:modified>
</cp:coreProperties>
</file>