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8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93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0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4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1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7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8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4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8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8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F6F3E-D2C8-E947-94F4-C6082F2AB886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A89EA-BFBB-2A49-B3D7-06509482E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4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HW7, Exception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6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List</a:t>
            </a:r>
            <a:r>
              <a:rPr lang="en-US" dirty="0"/>
              <a:t>&lt;string&gt; grocery;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grocery.add</a:t>
            </a:r>
            <a:r>
              <a:rPr lang="en-US" dirty="0"/>
              <a:t>("milk")</a:t>
            </a:r>
            <a:r>
              <a:rPr lang="en-US" dirty="0" smtClean="0"/>
              <a:t>; </a:t>
            </a:r>
            <a:r>
              <a:rPr lang="en-US" dirty="0" err="1" smtClean="0"/>
              <a:t>grocery.add</a:t>
            </a:r>
            <a:r>
              <a:rPr lang="en-US" dirty="0"/>
              <a:t>("eggs")</a:t>
            </a:r>
            <a:r>
              <a:rPr lang="en-US" dirty="0" smtClean="0"/>
              <a:t>; </a:t>
            </a:r>
            <a:r>
              <a:rPr lang="en-US" dirty="0" err="1" smtClean="0"/>
              <a:t>grocery.add</a:t>
            </a:r>
            <a:r>
              <a:rPr lang="en-US" dirty="0"/>
              <a:t>("bread");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err="1"/>
              <a:t>check</a:t>
            </a:r>
            <a:r>
              <a:rPr lang="it-IT" dirty="0"/>
              <a:t>("</a:t>
            </a:r>
            <a:r>
              <a:rPr lang="it-IT" dirty="0" err="1"/>
              <a:t>add</a:t>
            </a:r>
            <a:r>
              <a:rPr lang="it-IT" dirty="0"/>
              <a:t>()/</a:t>
            </a:r>
            <a:r>
              <a:rPr lang="it-IT" dirty="0" err="1"/>
              <a:t>size</a:t>
            </a:r>
            <a:r>
              <a:rPr lang="it-IT" dirty="0"/>
              <a:t>()", </a:t>
            </a:r>
            <a:r>
              <a:rPr lang="it-IT" dirty="0" err="1"/>
              <a:t>grocery.size</a:t>
            </a:r>
            <a:r>
              <a:rPr lang="it-IT" dirty="0"/>
              <a:t>(), 3 );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err="1"/>
              <a:t>grocery.display</a:t>
            </a:r>
            <a:r>
              <a:rPr lang="it-IT" dirty="0"/>
              <a:t>(); // </a:t>
            </a:r>
            <a:r>
              <a:rPr lang="it-IT" dirty="0" err="1"/>
              <a:t>각</a:t>
            </a:r>
            <a:r>
              <a:rPr lang="it-IT" dirty="0"/>
              <a:t> </a:t>
            </a:r>
            <a:r>
              <a:rPr lang="it-IT" dirty="0" err="1"/>
              <a:t>줄에</a:t>
            </a:r>
            <a:r>
              <a:rPr lang="it-IT" dirty="0"/>
              <a:t> </a:t>
            </a:r>
            <a:r>
              <a:rPr lang="it-IT" dirty="0" err="1"/>
              <a:t>milk</a:t>
            </a:r>
            <a:r>
              <a:rPr lang="it-IT" dirty="0"/>
              <a:t>, </a:t>
            </a:r>
            <a:r>
              <a:rPr lang="it-IT" dirty="0" err="1"/>
              <a:t>eggs</a:t>
            </a:r>
            <a:r>
              <a:rPr lang="it-IT" dirty="0"/>
              <a:t>, </a:t>
            </a:r>
            <a:r>
              <a:rPr lang="it-IT" dirty="0" err="1"/>
              <a:t>bread가</a:t>
            </a:r>
            <a:r>
              <a:rPr lang="it-IT" dirty="0"/>
              <a:t> </a:t>
            </a:r>
            <a:r>
              <a:rPr lang="it-IT" dirty="0" err="1"/>
              <a:t>출력됨</a:t>
            </a:r>
            <a:r>
              <a:rPr lang="it-IT" dirty="0"/>
              <a:t> (</a:t>
            </a:r>
            <a:r>
              <a:rPr lang="it-IT" dirty="0" err="1"/>
              <a:t>세줄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err="1"/>
              <a:t>grocery.clear</a:t>
            </a:r>
            <a:r>
              <a:rPr lang="it-IT" dirty="0"/>
              <a:t>();</a:t>
            </a:r>
          </a:p>
          <a:p>
            <a:pPr marL="0" indent="0">
              <a:buNone/>
            </a:pPr>
            <a:r>
              <a:rPr lang="en-US" dirty="0"/>
              <a:t>    check("clear()", </a:t>
            </a:r>
            <a:r>
              <a:rPr lang="en-US" dirty="0" err="1"/>
              <a:t>grocery.size</a:t>
            </a:r>
            <a:r>
              <a:rPr lang="en-US" dirty="0"/>
              <a:t>(), 0 );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    List&lt;Student&gt; students;</a:t>
            </a:r>
          </a:p>
          <a:p>
            <a:pPr marL="0" indent="0">
              <a:buNone/>
            </a:pPr>
            <a:r>
              <a:rPr lang="fr-FR" dirty="0"/>
              <a:t>    </a:t>
            </a:r>
            <a:r>
              <a:rPr lang="fr-FR" dirty="0" err="1"/>
              <a:t>Student</a:t>
            </a:r>
            <a:r>
              <a:rPr lang="fr-FR" dirty="0"/>
              <a:t> s1("Shin", 88)</a:t>
            </a:r>
            <a:r>
              <a:rPr lang="fr-FR" dirty="0" smtClean="0"/>
              <a:t>; </a:t>
            </a:r>
            <a:r>
              <a:rPr lang="fr-FR" dirty="0" err="1" smtClean="0"/>
              <a:t>Student</a:t>
            </a:r>
            <a:r>
              <a:rPr lang="fr-FR" dirty="0" smtClean="0"/>
              <a:t> </a:t>
            </a:r>
            <a:r>
              <a:rPr lang="fr-FR" dirty="0"/>
              <a:t>s2("Kim", 72)</a:t>
            </a:r>
            <a:r>
              <a:rPr lang="fr-FR" dirty="0" smtClean="0"/>
              <a:t>; </a:t>
            </a:r>
            <a:r>
              <a:rPr lang="fr-FR" dirty="0" err="1" smtClean="0"/>
              <a:t>Student</a:t>
            </a:r>
            <a:r>
              <a:rPr lang="fr-FR" dirty="0" smtClean="0"/>
              <a:t> </a:t>
            </a:r>
            <a:r>
              <a:rPr lang="fr-FR" dirty="0"/>
              <a:t>s3("Cho", 91)</a:t>
            </a:r>
            <a:r>
              <a:rPr lang="fr-FR" dirty="0" smtClean="0"/>
              <a:t>;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students.add</a:t>
            </a:r>
            <a:r>
              <a:rPr lang="en-US" dirty="0"/>
              <a:t>( s1 )</a:t>
            </a:r>
            <a:r>
              <a:rPr lang="en-US" dirty="0" smtClean="0"/>
              <a:t>; </a:t>
            </a:r>
            <a:r>
              <a:rPr lang="en-US" dirty="0" err="1" smtClean="0"/>
              <a:t>students.add</a:t>
            </a:r>
            <a:r>
              <a:rPr lang="en-US" dirty="0"/>
              <a:t>( s2 )</a:t>
            </a:r>
            <a:r>
              <a:rPr lang="en-US" dirty="0" smtClean="0"/>
              <a:t>; </a:t>
            </a:r>
            <a:r>
              <a:rPr lang="en-US" dirty="0" err="1" smtClean="0"/>
              <a:t>students.add</a:t>
            </a:r>
            <a:r>
              <a:rPr lang="en-US" dirty="0"/>
              <a:t>( s3 </a:t>
            </a:r>
            <a:r>
              <a:rPr lang="en-US" dirty="0" smtClean="0"/>
              <a:t>)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fr-FR" dirty="0"/>
              <a:t>    </a:t>
            </a:r>
            <a:r>
              <a:rPr lang="fr-FR" dirty="0" err="1"/>
              <a:t>Student</a:t>
            </a:r>
            <a:r>
              <a:rPr lang="fr-FR" dirty="0"/>
              <a:t> s4("Shin", 90);</a:t>
            </a:r>
          </a:p>
          <a:p>
            <a:pPr marL="0" indent="0">
              <a:buNone/>
            </a:pPr>
            <a:r>
              <a:rPr lang="fr-FR" dirty="0"/>
              <a:t>    </a:t>
            </a:r>
          </a:p>
          <a:p>
            <a:pPr marL="0" indent="0">
              <a:buNone/>
            </a:pPr>
            <a:r>
              <a:rPr lang="fr-FR" dirty="0"/>
              <a:t>    check("</a:t>
            </a:r>
            <a:r>
              <a:rPr lang="fr-FR" dirty="0" err="1"/>
              <a:t>exist</a:t>
            </a:r>
            <a:r>
              <a:rPr lang="fr-FR" dirty="0"/>
              <a:t>()", </a:t>
            </a:r>
            <a:r>
              <a:rPr lang="fr-FR" dirty="0" err="1"/>
              <a:t>students.exist</a:t>
            </a:r>
            <a:r>
              <a:rPr lang="fr-FR" dirty="0"/>
              <a:t>( s4 ), false );</a:t>
            </a:r>
          </a:p>
          <a:p>
            <a:pPr marL="0" indent="0">
              <a:buNone/>
            </a:pPr>
            <a:r>
              <a:rPr lang="fr-FR" dirty="0"/>
              <a:t>    check("</a:t>
            </a:r>
            <a:r>
              <a:rPr lang="fr-FR" dirty="0" err="1"/>
              <a:t>exist</a:t>
            </a:r>
            <a:r>
              <a:rPr lang="fr-FR" dirty="0"/>
              <a:t>()", </a:t>
            </a:r>
            <a:r>
              <a:rPr lang="fr-FR" dirty="0" err="1"/>
              <a:t>students.exist</a:t>
            </a:r>
            <a:r>
              <a:rPr lang="fr-FR" dirty="0"/>
              <a:t>( s3 ), </a:t>
            </a:r>
            <a:r>
              <a:rPr lang="fr-FR" dirty="0" err="1"/>
              <a:t>true</a:t>
            </a:r>
            <a:r>
              <a:rPr lang="fr-FR" dirty="0"/>
              <a:t> )</a:t>
            </a:r>
            <a:r>
              <a:rPr lang="fr-FR" dirty="0" smtClean="0"/>
              <a:t>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951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HW7Sol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template &lt;</a:t>
            </a:r>
            <a:r>
              <a:rPr lang="en-US" sz="1600" dirty="0" err="1"/>
              <a:t>typename</a:t>
            </a:r>
            <a:r>
              <a:rPr lang="en-US" sz="1600" dirty="0"/>
              <a:t> T&gt;</a:t>
            </a:r>
          </a:p>
          <a:p>
            <a:pPr marL="0" indent="0">
              <a:buNone/>
            </a:pPr>
            <a:r>
              <a:rPr lang="en-US" sz="1600" dirty="0"/>
              <a:t>class List{</a:t>
            </a:r>
          </a:p>
          <a:p>
            <a:pPr marL="0" indent="0">
              <a:buNone/>
            </a:pPr>
            <a:r>
              <a:rPr lang="en-US" sz="1600" dirty="0" smtClean="0"/>
              <a:t>    vector</a:t>
            </a:r>
            <a:r>
              <a:rPr lang="en-US" sz="1600" dirty="0"/>
              <a:t>&lt;T&gt; data;</a:t>
            </a:r>
          </a:p>
          <a:p>
            <a:pPr marL="0" indent="0">
              <a:buNone/>
            </a:pPr>
            <a:r>
              <a:rPr lang="en-US" sz="1600" dirty="0"/>
              <a:t>public:</a:t>
            </a:r>
          </a:p>
          <a:p>
            <a:pPr marL="0" indent="0">
              <a:buNone/>
            </a:pPr>
            <a:r>
              <a:rPr lang="en-US" sz="1600" dirty="0"/>
              <a:t>    List() { }</a:t>
            </a:r>
          </a:p>
          <a:p>
            <a:pPr marL="0" indent="0">
              <a:buNone/>
            </a:pPr>
            <a:r>
              <a:rPr lang="en-US" sz="1600" dirty="0" smtClean="0"/>
              <a:t>    void </a:t>
            </a:r>
            <a:r>
              <a:rPr lang="en-US" sz="1600" dirty="0"/>
              <a:t>add(T item) {</a:t>
            </a:r>
            <a:r>
              <a:rPr lang="en-US" sz="1600" dirty="0" smtClean="0"/>
              <a:t> </a:t>
            </a:r>
            <a:r>
              <a:rPr lang="en-US" sz="1600" dirty="0" err="1" smtClean="0"/>
              <a:t>data.push_back</a:t>
            </a:r>
            <a:r>
              <a:rPr lang="en-US" sz="1600" dirty="0"/>
              <a:t>(item)</a:t>
            </a:r>
            <a:r>
              <a:rPr lang="en-US" sz="1600" dirty="0" smtClean="0"/>
              <a:t>; }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int</a:t>
            </a:r>
            <a:r>
              <a:rPr lang="en-US" sz="1600" dirty="0"/>
              <a:t> size() { return </a:t>
            </a:r>
            <a:r>
              <a:rPr lang="en-US" sz="1600" dirty="0" err="1"/>
              <a:t>data.size</a:t>
            </a:r>
            <a:r>
              <a:rPr lang="en-US" sz="1600" dirty="0"/>
              <a:t>(); }</a:t>
            </a:r>
          </a:p>
          <a:p>
            <a:pPr marL="0" indent="0">
              <a:buNone/>
            </a:pPr>
            <a:r>
              <a:rPr lang="en-US" sz="1600" dirty="0"/>
              <a:t>    void clear() { </a:t>
            </a:r>
            <a:r>
              <a:rPr lang="en-US" sz="1600" dirty="0" err="1"/>
              <a:t>data.clear</a:t>
            </a:r>
            <a:r>
              <a:rPr lang="en-US" sz="1600" dirty="0"/>
              <a:t>(); </a:t>
            </a:r>
            <a:r>
              <a:rPr lang="en-US" sz="1600" dirty="0" smtClean="0"/>
              <a:t>}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void display() {</a:t>
            </a:r>
          </a:p>
          <a:p>
            <a:pPr marL="0" indent="0">
              <a:buNone/>
            </a:pPr>
            <a:r>
              <a:rPr lang="sv-SE" sz="1600" dirty="0"/>
              <a:t>        for(</a:t>
            </a:r>
            <a:r>
              <a:rPr lang="sv-SE" sz="1600" dirty="0" err="1"/>
              <a:t>int</a:t>
            </a:r>
            <a:r>
              <a:rPr lang="sv-SE" sz="1600" dirty="0"/>
              <a:t> i = 0; i &lt; </a:t>
            </a:r>
            <a:r>
              <a:rPr lang="sv-SE" sz="1600" dirty="0" err="1"/>
              <a:t>data.size</a:t>
            </a:r>
            <a:r>
              <a:rPr lang="sv-SE" sz="1600" dirty="0"/>
              <a:t>(); ++i) {</a:t>
            </a:r>
          </a:p>
          <a:p>
            <a:pPr marL="0" indent="0">
              <a:buNone/>
            </a:pPr>
            <a:r>
              <a:rPr lang="en-US" sz="1600" dirty="0"/>
              <a:t>            </a:t>
            </a:r>
            <a:r>
              <a:rPr lang="en-US" sz="1600" dirty="0" err="1"/>
              <a:t>cout</a:t>
            </a:r>
            <a:r>
              <a:rPr lang="en-US" sz="1600" dirty="0"/>
              <a:t> &lt;&lt; data[</a:t>
            </a:r>
            <a:r>
              <a:rPr lang="en-US" sz="1600" dirty="0" err="1"/>
              <a:t>i</a:t>
            </a:r>
            <a:r>
              <a:rPr lang="en-US" sz="1600" dirty="0"/>
              <a:t>] &lt;&lt; </a:t>
            </a:r>
            <a:r>
              <a:rPr lang="en-US" sz="1600" dirty="0" err="1"/>
              <a:t>endl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smtClean="0"/>
              <a:t>}}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bool</a:t>
            </a:r>
            <a:r>
              <a:rPr lang="en-US" sz="1600" dirty="0"/>
              <a:t> exist(T item) {</a:t>
            </a:r>
          </a:p>
          <a:p>
            <a:pPr marL="0" indent="0">
              <a:buNone/>
            </a:pPr>
            <a:r>
              <a:rPr lang="en-US" sz="1600" dirty="0"/>
              <a:t>        return (find( </a:t>
            </a:r>
            <a:r>
              <a:rPr lang="en-US" sz="1600" dirty="0" err="1"/>
              <a:t>data.begin</a:t>
            </a:r>
            <a:r>
              <a:rPr lang="en-US" sz="1600" dirty="0"/>
              <a:t>(), </a:t>
            </a:r>
            <a:r>
              <a:rPr lang="en-US" sz="1600" dirty="0" err="1"/>
              <a:t>data.end</a:t>
            </a:r>
            <a:r>
              <a:rPr lang="en-US" sz="1600" dirty="0"/>
              <a:t>(), item ) != </a:t>
            </a:r>
            <a:r>
              <a:rPr lang="en-US" sz="1600" dirty="0" err="1"/>
              <a:t>data.end</a:t>
            </a:r>
            <a:r>
              <a:rPr lang="en-US" sz="1600" dirty="0"/>
              <a:t>());</a:t>
            </a:r>
          </a:p>
          <a:p>
            <a:pPr marL="0" indent="0">
              <a:buNone/>
            </a:pPr>
            <a:r>
              <a:rPr lang="en-US" sz="1600" dirty="0"/>
              <a:t>    }</a:t>
            </a:r>
          </a:p>
          <a:p>
            <a:pPr marL="0" indent="0">
              <a:buNone/>
            </a:pPr>
            <a:r>
              <a:rPr lang="en-US" sz="1600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0103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Handle errors (exception) to avoid crash</a:t>
            </a:r>
          </a:p>
          <a:p>
            <a:r>
              <a:rPr lang="en-US" dirty="0" smtClean="0"/>
              <a:t>Error occurs</a:t>
            </a:r>
          </a:p>
          <a:p>
            <a:pPr lvl="1"/>
            <a:r>
              <a:rPr lang="en-US" dirty="0" smtClean="0"/>
              <a:t>throw an exception</a:t>
            </a:r>
          </a:p>
          <a:p>
            <a:pPr lvl="1"/>
            <a:r>
              <a:rPr lang="en-US" dirty="0" smtClean="0"/>
              <a:t>Any object can be thrown</a:t>
            </a:r>
          </a:p>
          <a:p>
            <a:pPr lvl="1"/>
            <a:r>
              <a:rPr lang="en-US" dirty="0" smtClean="0"/>
              <a:t>Better use </a:t>
            </a:r>
            <a:r>
              <a:rPr lang="en-US" dirty="0" err="1" smtClean="0"/>
              <a:t>std</a:t>
            </a:r>
            <a:r>
              <a:rPr lang="en-US" dirty="0" smtClean="0"/>
              <a:t>::exception or its subclasses</a:t>
            </a:r>
          </a:p>
          <a:p>
            <a:r>
              <a:rPr lang="en-US" dirty="0" smtClean="0"/>
              <a:t>Handle error</a:t>
            </a:r>
          </a:p>
          <a:p>
            <a:pPr lvl="1"/>
            <a:r>
              <a:rPr lang="en-US" dirty="0" smtClean="0"/>
              <a:t>catch the exception </a:t>
            </a:r>
          </a:p>
          <a:p>
            <a:pPr lvl="1"/>
            <a:r>
              <a:rPr lang="en-US" dirty="0" smtClean="0"/>
              <a:t>Catches based on the type of thrown object</a:t>
            </a:r>
          </a:p>
        </p:txBody>
      </p:sp>
    </p:spTree>
    <p:extLst>
      <p:ext uri="{BB962C8B-B14F-4D97-AF65-F5344CB8AC3E}">
        <p14:creationId xmlns:p14="http://schemas.microsoft.com/office/powerpoint/2010/main" val="333250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throw-catch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 error handling</a:t>
            </a:r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a=10, b=0;</a:t>
            </a:r>
          </a:p>
          <a:p>
            <a:pPr marL="457200" lvl="1" indent="0">
              <a:buNone/>
            </a:pPr>
            <a:r>
              <a:rPr lang="en-US" dirty="0" smtClean="0"/>
              <a:t>if( !b ) </a:t>
            </a:r>
            <a:r>
              <a:rPr lang="en-US" dirty="0" err="1" smtClean="0"/>
              <a:t>cout</a:t>
            </a:r>
            <a:r>
              <a:rPr lang="en-US" dirty="0" smtClean="0"/>
              <a:t> &lt;&lt; “ERROR”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else </a:t>
            </a:r>
            <a:r>
              <a:rPr lang="en-US" dirty="0" err="1" smtClean="0"/>
              <a:t>cout</a:t>
            </a:r>
            <a:r>
              <a:rPr lang="en-US" dirty="0" smtClean="0"/>
              <a:t> &lt;&lt; a/b;</a:t>
            </a:r>
          </a:p>
          <a:p>
            <a:r>
              <a:rPr lang="en-US" dirty="0" smtClean="0"/>
              <a:t>Throw-catch handling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try</a:t>
            </a:r>
            <a:r>
              <a:rPr lang="en-US" dirty="0" smtClean="0"/>
              <a:t> {</a:t>
            </a:r>
          </a:p>
          <a:p>
            <a:pPr marL="914400" lvl="2" indent="0">
              <a:buNone/>
            </a:pPr>
            <a:r>
              <a:rPr lang="en-US" dirty="0" smtClean="0"/>
              <a:t>if( b == 0 ) throw 1;</a:t>
            </a:r>
          </a:p>
          <a:p>
            <a:pPr marL="914400" lvl="2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a / b;</a:t>
            </a:r>
          </a:p>
          <a:p>
            <a:pPr marL="457200" lvl="1" indent="0"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rgbClr val="0000FF"/>
                </a:solidFill>
              </a:rPr>
              <a:t>catch</a:t>
            </a:r>
            <a:r>
              <a:rPr lang="en-US" dirty="0" smtClean="0"/>
              <a:t> (</a:t>
            </a:r>
            <a:r>
              <a:rPr lang="en-US" dirty="0" err="1" smtClean="0"/>
              <a:t>int</a:t>
            </a:r>
            <a:r>
              <a:rPr lang="en-US" dirty="0" smtClean="0"/>
              <a:t> e) {</a:t>
            </a:r>
          </a:p>
          <a:p>
            <a:pPr marL="914400" lvl="2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&lt;&lt; “EXCEPTION: “ &lt;&lt; 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r>
              <a:rPr lang="en-US" dirty="0" smtClean="0"/>
              <a:t>Throw “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DeivByZero</a:t>
            </a:r>
            <a:r>
              <a:rPr lang="en-US" dirty="0" smtClean="0"/>
              <a:t>=1” instead of 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1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throw-catch: Limitation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try</a:t>
            </a:r>
            <a:r>
              <a:rPr lang="en-US" dirty="0" smtClean="0"/>
              <a:t> {</a:t>
            </a:r>
          </a:p>
          <a:p>
            <a:pPr marL="914400" lvl="2" indent="0">
              <a:buNone/>
            </a:pPr>
            <a:r>
              <a:rPr lang="en-US" dirty="0" smtClean="0"/>
              <a:t>if( b == 0 ) throw 1;</a:t>
            </a:r>
          </a:p>
          <a:p>
            <a:pPr marL="914400" lvl="2" indent="0">
              <a:buNone/>
            </a:pPr>
            <a:r>
              <a:rPr lang="en-US" dirty="0" smtClean="0"/>
              <a:t>if( a == 0 ) throw 2;</a:t>
            </a:r>
          </a:p>
          <a:p>
            <a:pPr marL="914400" lvl="2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a / b;</a:t>
            </a:r>
          </a:p>
          <a:p>
            <a:pPr marL="457200" lvl="1" indent="0"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rgbClr val="0000FF"/>
                </a:solidFill>
              </a:rPr>
              <a:t>catch</a:t>
            </a:r>
            <a:r>
              <a:rPr lang="en-US" dirty="0" smtClean="0"/>
              <a:t> (</a:t>
            </a:r>
            <a:r>
              <a:rPr lang="en-US" dirty="0" err="1" smtClean="0"/>
              <a:t>int</a:t>
            </a:r>
            <a:r>
              <a:rPr lang="en-US" dirty="0" smtClean="0"/>
              <a:t> e)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if( e == 1 ) </a:t>
            </a:r>
            <a:r>
              <a:rPr lang="en-US" dirty="0" err="1" smtClean="0"/>
              <a:t>cout</a:t>
            </a:r>
            <a:r>
              <a:rPr lang="en-US" dirty="0" smtClean="0"/>
              <a:t>&lt;&lt; “ERR: </a:t>
            </a:r>
            <a:r>
              <a:rPr lang="en-US" dirty="0" err="1" smtClean="0"/>
              <a:t>DivideByZero</a:t>
            </a:r>
            <a:r>
              <a:rPr lang="en-US" dirty="0" smtClean="0"/>
              <a:t>“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else if( e == 2 ) </a:t>
            </a:r>
            <a:r>
              <a:rPr lang="en-US" dirty="0" err="1" smtClean="0"/>
              <a:t>cout</a:t>
            </a:r>
            <a:r>
              <a:rPr lang="en-US" dirty="0" smtClean="0"/>
              <a:t> &lt;&lt; “ERR: </a:t>
            </a:r>
            <a:r>
              <a:rPr lang="en-US" dirty="0" err="1" smtClean="0"/>
              <a:t>DivideZero</a:t>
            </a:r>
            <a:r>
              <a:rPr lang="en-US" dirty="0" smtClean="0"/>
              <a:t>” &lt;&lt; </a:t>
            </a:r>
            <a:r>
              <a:rPr lang="en-US" dirty="0" err="1" smtClean="0"/>
              <a:t>endl</a:t>
            </a:r>
            <a:r>
              <a:rPr lang="en-US" dirty="0"/>
              <a:t>;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r>
              <a:rPr lang="en-US" dirty="0" smtClean="0"/>
              <a:t>Hard to distinguish between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75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way: Custom Exception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try</a:t>
            </a:r>
            <a:r>
              <a:rPr lang="en-US" sz="2000" dirty="0" smtClean="0"/>
              <a:t> {</a:t>
            </a:r>
          </a:p>
          <a:p>
            <a:pPr marL="914400" lvl="2" indent="0">
              <a:buNone/>
            </a:pPr>
            <a:r>
              <a:rPr lang="en-US" sz="2000" dirty="0" smtClean="0"/>
              <a:t>if( b == 0 ) throw </a:t>
            </a:r>
            <a:r>
              <a:rPr lang="en-US" sz="2000" dirty="0" err="1" smtClean="0"/>
              <a:t>DivideByZero</a:t>
            </a:r>
            <a:r>
              <a:rPr lang="en-US" sz="2000" dirty="0" smtClean="0"/>
              <a:t>();</a:t>
            </a:r>
          </a:p>
          <a:p>
            <a:pPr marL="914400" lvl="2" indent="0">
              <a:buNone/>
            </a:pPr>
            <a:r>
              <a:rPr lang="en-US" sz="2000" dirty="0" smtClean="0"/>
              <a:t>if( a == 0 ) throw </a:t>
            </a:r>
            <a:r>
              <a:rPr lang="en-US" sz="2000" dirty="0" err="1" smtClean="0"/>
              <a:t>DivideZero</a:t>
            </a:r>
            <a:r>
              <a:rPr lang="en-US" sz="2000" dirty="0" smtClean="0"/>
              <a:t>();</a:t>
            </a:r>
          </a:p>
          <a:p>
            <a:pPr marL="914400" lvl="2" indent="0">
              <a:buNone/>
            </a:pPr>
            <a:r>
              <a:rPr lang="en-US" sz="2000" dirty="0" err="1" smtClean="0"/>
              <a:t>cout</a:t>
            </a:r>
            <a:r>
              <a:rPr lang="en-US" sz="2000" dirty="0" smtClean="0"/>
              <a:t> &lt;&lt; a / b;</a:t>
            </a:r>
          </a:p>
          <a:p>
            <a:pPr marL="457200" lvl="1" indent="0">
              <a:buNone/>
            </a:pPr>
            <a:r>
              <a:rPr lang="en-US" sz="2000" dirty="0" smtClean="0"/>
              <a:t>} </a:t>
            </a:r>
            <a:r>
              <a:rPr lang="en-US" sz="2000" dirty="0" smtClean="0">
                <a:solidFill>
                  <a:srgbClr val="0000FF"/>
                </a:solidFill>
              </a:rPr>
              <a:t>catch</a:t>
            </a:r>
            <a:r>
              <a:rPr lang="en-US" sz="2000" dirty="0" smtClean="0"/>
              <a:t> (</a:t>
            </a:r>
            <a:r>
              <a:rPr lang="en-US" sz="2000" dirty="0" err="1" smtClean="0"/>
              <a:t>DivideByZero</a:t>
            </a:r>
            <a:r>
              <a:rPr lang="en-US" sz="2000" dirty="0" smtClean="0"/>
              <a:t> &amp;e) {</a:t>
            </a:r>
          </a:p>
          <a:p>
            <a:pPr marL="457200" lvl="1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cout</a:t>
            </a:r>
            <a:r>
              <a:rPr lang="en-US" sz="2000" dirty="0" smtClean="0"/>
              <a:t>&lt;&lt; “ERR: </a:t>
            </a:r>
            <a:r>
              <a:rPr lang="en-US" sz="2000" dirty="0" err="1" smtClean="0"/>
              <a:t>DivideByZero</a:t>
            </a:r>
            <a:r>
              <a:rPr lang="en-US" sz="2000" dirty="0" smtClean="0"/>
              <a:t>“ &lt;&lt; </a:t>
            </a:r>
            <a:r>
              <a:rPr lang="en-US" sz="2000" dirty="0" err="1" smtClean="0"/>
              <a:t>endl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r>
              <a:rPr lang="en-US" sz="2000" dirty="0" smtClean="0"/>
              <a:t>} </a:t>
            </a:r>
            <a:r>
              <a:rPr lang="en-US" sz="2000" dirty="0" smtClean="0">
                <a:solidFill>
                  <a:srgbClr val="0000FF"/>
                </a:solidFill>
              </a:rPr>
              <a:t>catch</a:t>
            </a:r>
            <a:r>
              <a:rPr lang="en-US" sz="2000" dirty="0" smtClean="0"/>
              <a:t> (</a:t>
            </a:r>
            <a:r>
              <a:rPr lang="en-US" sz="2000" dirty="0" err="1" smtClean="0"/>
              <a:t>DivideZero</a:t>
            </a:r>
            <a:r>
              <a:rPr lang="en-US" sz="2000" dirty="0" smtClean="0"/>
              <a:t> &amp;e) {</a:t>
            </a:r>
          </a:p>
          <a:p>
            <a:pPr marL="457200" lvl="1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 “ERR: </a:t>
            </a:r>
            <a:r>
              <a:rPr lang="en-US" sz="2000" dirty="0" err="1" smtClean="0"/>
              <a:t>DivideZero</a:t>
            </a:r>
            <a:r>
              <a:rPr lang="en-US" sz="2000" dirty="0" smtClean="0"/>
              <a:t>” &lt;&lt; </a:t>
            </a:r>
            <a:r>
              <a:rPr lang="en-US" sz="2000" dirty="0" err="1" smtClean="0"/>
              <a:t>endl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r>
              <a:rPr lang="en-US" sz="2000" dirty="0" smtClean="0"/>
              <a:t>} catch (…) { 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 “ERR: Unknown” &lt;&lt; </a:t>
            </a:r>
            <a:r>
              <a:rPr lang="en-US" sz="2000" dirty="0" err="1" smtClean="0"/>
              <a:t>endl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r>
              <a:rPr lang="en-US" sz="2000" dirty="0" smtClean="0"/>
              <a:t>}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6796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DivideByZero</a:t>
            </a:r>
            <a:r>
              <a:rPr lang="en-US" dirty="0"/>
              <a:t> : public </a:t>
            </a:r>
            <a:r>
              <a:rPr lang="en-US" dirty="0" err="1"/>
              <a:t>runtime_error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public: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DivideByZero</a:t>
            </a:r>
            <a:r>
              <a:rPr lang="en-US" dirty="0"/>
              <a:t>() 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runtime_error</a:t>
            </a:r>
            <a:r>
              <a:rPr lang="en-US" dirty="0"/>
              <a:t>("Divide by zero exception") {}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67418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 double number1, number2, ratio;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"Enter a numerator: ";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cin</a:t>
            </a:r>
            <a:r>
              <a:rPr lang="en-US" dirty="0" smtClean="0"/>
              <a:t> &gt;&gt; number1;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"Enter a denominator: ";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cin</a:t>
            </a:r>
            <a:r>
              <a:rPr lang="en-US" dirty="0" smtClean="0"/>
              <a:t> &gt;&gt; number2;</a:t>
            </a:r>
          </a:p>
          <a:p>
            <a:pPr marL="0" indent="0">
              <a:buNone/>
            </a:pPr>
            <a:r>
              <a:rPr lang="en-US" dirty="0" smtClean="0"/>
              <a:t>    try {</a:t>
            </a:r>
          </a:p>
          <a:p>
            <a:pPr marL="0" indent="0">
              <a:buNone/>
            </a:pPr>
            <a:r>
              <a:rPr lang="en-US" dirty="0" smtClean="0"/>
              <a:t>        ratio = quotient(number1, number2);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cout</a:t>
            </a:r>
            <a:r>
              <a:rPr lang="en-US" dirty="0" smtClean="0"/>
              <a:t> &lt;&lt; "Result is: " &lt;&lt; ratio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catch (</a:t>
            </a:r>
            <a:r>
              <a:rPr lang="en-US" dirty="0" err="1" smtClean="0"/>
              <a:t>DivideByZero</a:t>
            </a:r>
            <a:r>
              <a:rPr lang="en-US" dirty="0" smtClean="0"/>
              <a:t> &amp;except)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except.what</a:t>
            </a:r>
            <a:r>
              <a:rPr lang="en-US" dirty="0" smtClean="0"/>
              <a:t>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1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679</Words>
  <Application>Microsoft Macintosh PowerPoint</Application>
  <PresentationFormat>On-screen Show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HW7, Exception</vt:lpstr>
      <vt:lpstr>HW7</vt:lpstr>
      <vt:lpstr>HW7Sol</vt:lpstr>
      <vt:lpstr>Exception Handling</vt:lpstr>
      <vt:lpstr>Constant throw-catch</vt:lpstr>
      <vt:lpstr>Constant throw-catch: Limitation</vt:lpstr>
      <vt:lpstr>Better way: Custom Exception Type</vt:lpstr>
      <vt:lpstr>Exception Class</vt:lpstr>
      <vt:lpstr>Exception Class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HW7, Exception</dc:title>
  <dc:creator>Minho Shin</dc:creator>
  <cp:lastModifiedBy>Minho Shin</cp:lastModifiedBy>
  <cp:revision>21</cp:revision>
  <dcterms:created xsi:type="dcterms:W3CDTF">2014-11-09T13:42:15Z</dcterms:created>
  <dcterms:modified xsi:type="dcterms:W3CDTF">2014-11-10T04:02:01Z</dcterms:modified>
</cp:coreProperties>
</file>