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4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4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4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1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5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7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9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5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8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5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4EC13-4105-7E48-A3F3-450B79130D2B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7ED31-1B31-D94D-BEF2-363E0E7E2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3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Generic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785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MyMap</a:t>
            </a:r>
            <a:r>
              <a:rPr lang="en-US" dirty="0" smtClean="0"/>
              <a:t>&lt;string, </a:t>
            </a:r>
            <a:r>
              <a:rPr lang="en-US" dirty="0" err="1" smtClean="0"/>
              <a:t>int</a:t>
            </a:r>
            <a:r>
              <a:rPr lang="en-US" dirty="0" smtClean="0"/>
              <a:t>&gt; grades;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grades.insert</a:t>
            </a:r>
            <a:r>
              <a:rPr lang="en-US" dirty="0" smtClean="0"/>
              <a:t>("Jones", 88);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grades.insert</a:t>
            </a:r>
            <a:r>
              <a:rPr lang="en-US" dirty="0" smtClean="0"/>
              <a:t>("Smith", 90);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grades.find</a:t>
            </a:r>
            <a:r>
              <a:rPr lang="en-US" dirty="0" smtClean="0"/>
              <a:t>("Smith")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MyMap</a:t>
            </a:r>
            <a:r>
              <a:rPr lang="en-US" dirty="0" smtClean="0"/>
              <a:t>&lt;</a:t>
            </a:r>
            <a:r>
              <a:rPr lang="en-US" dirty="0" err="1" smtClean="0"/>
              <a:t>int</a:t>
            </a:r>
            <a:r>
              <a:rPr lang="en-US" dirty="0" smtClean="0"/>
              <a:t>, string&gt; numbers;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numbers.insert</a:t>
            </a:r>
            <a:r>
              <a:rPr lang="en-US" dirty="0" smtClean="0"/>
              <a:t>(1, "one");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numbers.insert</a:t>
            </a:r>
            <a:r>
              <a:rPr lang="en-US" dirty="0" smtClean="0"/>
              <a:t>(2, "two");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numbers.find</a:t>
            </a:r>
            <a:r>
              <a:rPr lang="en-US" dirty="0" smtClean="0"/>
              <a:t>(1)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is-IS" dirty="0" smtClean="0"/>
              <a:t>    </a:t>
            </a:r>
            <a:endParaRPr lang="is-IS" dirty="0"/>
          </a:p>
          <a:p>
            <a:pPr marL="0" indent="0">
              <a:buNone/>
            </a:pPr>
            <a:r>
              <a:rPr lang="is-IS" dirty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34300" y="2251127"/>
            <a:ext cx="1702887" cy="80166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“Jones” </a:t>
            </a:r>
            <a:r>
              <a:rPr lang="en-US" dirty="0" smtClean="0">
                <a:sym typeface="Wingdings"/>
              </a:rPr>
              <a:t> 88</a:t>
            </a:r>
          </a:p>
          <a:p>
            <a:pPr algn="ctr"/>
            <a:r>
              <a:rPr lang="en-US" dirty="0" smtClean="0">
                <a:sym typeface="Wingdings"/>
              </a:rPr>
              <a:t>“Smith”  90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34300" y="4135163"/>
            <a:ext cx="1702887" cy="80166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</a:t>
            </a:r>
            <a:r>
              <a:rPr lang="en-US" dirty="0" smtClean="0">
                <a:sym typeface="Wingdings"/>
              </a:rPr>
              <a:t> “one”</a:t>
            </a:r>
          </a:p>
          <a:p>
            <a:pPr algn="ctr"/>
            <a:r>
              <a:rPr lang="en-US" dirty="0" smtClean="0">
                <a:sym typeface="Wingdings"/>
              </a:rPr>
              <a:t>2  “two”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838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template&lt;class T, class U&gt;</a:t>
            </a:r>
          </a:p>
          <a:p>
            <a:pPr marL="0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MyMap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private:</a:t>
            </a:r>
          </a:p>
          <a:p>
            <a:pPr marL="0" indent="0">
              <a:buNone/>
            </a:pPr>
            <a:r>
              <a:rPr lang="en-US" dirty="0" smtClean="0"/>
              <a:t>    vector&lt;T&gt; keys;</a:t>
            </a:r>
          </a:p>
          <a:p>
            <a:pPr marL="0" indent="0">
              <a:buNone/>
            </a:pPr>
            <a:r>
              <a:rPr lang="en-US" dirty="0" smtClean="0"/>
              <a:t>    vector&lt;U&gt; values;</a:t>
            </a:r>
          </a:p>
          <a:p>
            <a:pPr marL="0" indent="0">
              <a:buNone/>
            </a:pPr>
            <a:r>
              <a:rPr lang="en-US" dirty="0" smtClean="0"/>
              <a:t>public:</a:t>
            </a:r>
          </a:p>
          <a:p>
            <a:pPr marL="0" indent="0">
              <a:buNone/>
            </a:pPr>
            <a:r>
              <a:rPr lang="en-US" dirty="0" smtClean="0"/>
              <a:t>    void insert(T key, U value) {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keys.push_back</a:t>
            </a:r>
            <a:r>
              <a:rPr lang="en-US" dirty="0" smtClean="0"/>
              <a:t>(key);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values.push_back</a:t>
            </a:r>
            <a:r>
              <a:rPr lang="en-US" dirty="0" smtClean="0"/>
              <a:t>(value);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    U find( T key ) { 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keys.size</a:t>
            </a:r>
            <a:r>
              <a:rPr lang="en-US" dirty="0" smtClean="0"/>
              <a:t>(); </a:t>
            </a:r>
            <a:r>
              <a:rPr lang="en-US" dirty="0" err="1" smtClean="0"/>
              <a:t>i</a:t>
            </a:r>
            <a:r>
              <a:rPr lang="en-US" dirty="0" smtClean="0"/>
              <a:t>++)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if(key == keys[</a:t>
            </a:r>
            <a:r>
              <a:rPr lang="en-US" dirty="0" err="1" smtClean="0"/>
              <a:t>i</a:t>
            </a:r>
            <a:r>
              <a:rPr lang="en-US" dirty="0" smtClean="0"/>
              <a:t>]) return values[</a:t>
            </a:r>
            <a:r>
              <a:rPr lang="en-US" dirty="0" err="1" smtClean="0"/>
              <a:t>i</a:t>
            </a:r>
            <a:r>
              <a:rPr lang="en-US" dirty="0" smtClean="0"/>
              <a:t>]; return 0; }</a:t>
            </a:r>
          </a:p>
          <a:p>
            <a:pPr marL="0" indent="0">
              <a:buNone/>
            </a:pPr>
            <a:r>
              <a:rPr lang="en-US" dirty="0" smtClean="0"/>
              <a:t>};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16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Generic function?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size = 10;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numbers[size];</a:t>
            </a:r>
          </a:p>
          <a:p>
            <a:pPr marL="0" indent="0">
              <a:buNone/>
            </a:pPr>
            <a:r>
              <a:rPr lang="nb-NO" dirty="0"/>
              <a:t>    for (</a:t>
            </a:r>
            <a:r>
              <a:rPr lang="nb-NO" dirty="0" err="1"/>
              <a:t>int</a:t>
            </a:r>
            <a:r>
              <a:rPr lang="nb-NO" dirty="0"/>
              <a:t> i = 0; i &lt; </a:t>
            </a:r>
            <a:r>
              <a:rPr lang="nb-NO" dirty="0" err="1"/>
              <a:t>size</a:t>
            </a:r>
            <a:r>
              <a:rPr lang="nb-NO" dirty="0"/>
              <a:t>; ++i) {</a:t>
            </a:r>
          </a:p>
          <a:p>
            <a:pPr marL="0" indent="0">
              <a:buNone/>
            </a:pPr>
            <a:r>
              <a:rPr lang="en-US" dirty="0"/>
              <a:t>        numbers[</a:t>
            </a:r>
            <a:r>
              <a:rPr lang="en-US" dirty="0" err="1"/>
              <a:t>i</a:t>
            </a:r>
            <a:r>
              <a:rPr lang="en-US" dirty="0"/>
              <a:t>] = i+1;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displayInt</a:t>
            </a:r>
            <a:r>
              <a:rPr lang="en-US" dirty="0" smtClean="0"/>
              <a:t>(</a:t>
            </a:r>
            <a:r>
              <a:rPr lang="en-US" dirty="0"/>
              <a:t>numbers, size);</a:t>
            </a:r>
          </a:p>
          <a:p>
            <a:pPr marL="0" indent="0">
              <a:buNone/>
            </a:pPr>
            <a:r>
              <a:rPr lang="en-US" dirty="0"/>
              <a:t>    string names[] = {"Jim", "Fred", "Jane", "Bob", "Mary",</a:t>
            </a:r>
          </a:p>
          <a:p>
            <a:pPr marL="0" indent="0">
              <a:buNone/>
            </a:pPr>
            <a:r>
              <a:rPr lang="fi-FI" dirty="0"/>
              <a:t>        "Mike", "</a:t>
            </a:r>
            <a:r>
              <a:rPr lang="fi-FI" dirty="0" err="1"/>
              <a:t>Terri</a:t>
            </a:r>
            <a:r>
              <a:rPr lang="fi-FI" dirty="0"/>
              <a:t>", "</a:t>
            </a:r>
            <a:r>
              <a:rPr lang="fi-FI" dirty="0" err="1"/>
              <a:t>Allison</a:t>
            </a:r>
            <a:r>
              <a:rPr lang="fi-FI" dirty="0"/>
              <a:t>", "</a:t>
            </a:r>
            <a:r>
              <a:rPr lang="fi-FI" dirty="0" err="1"/>
              <a:t>Mason</a:t>
            </a:r>
            <a:r>
              <a:rPr lang="fi-FI" dirty="0"/>
              <a:t>",</a:t>
            </a:r>
          </a:p>
          <a:p>
            <a:pPr marL="0" indent="0">
              <a:buNone/>
            </a:pPr>
            <a:r>
              <a:rPr lang="en-US" dirty="0"/>
              <a:t>        "Meredith"};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displayStr</a:t>
            </a:r>
            <a:r>
              <a:rPr lang="en-US" dirty="0" smtClean="0"/>
              <a:t>(</a:t>
            </a:r>
            <a:r>
              <a:rPr lang="en-US" dirty="0"/>
              <a:t>names, size);</a:t>
            </a:r>
          </a:p>
          <a:p>
            <a:pPr marL="0" indent="0">
              <a:buNone/>
            </a:pPr>
            <a:r>
              <a:rPr lang="is-IS" dirty="0"/>
              <a:t>    return 0;</a:t>
            </a:r>
          </a:p>
          <a:p>
            <a:pPr marL="0" indent="0">
              <a:buNone/>
            </a:pPr>
            <a:r>
              <a:rPr lang="is-IS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12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Non-generic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 smtClean="0"/>
              <a:t>displayInt</a:t>
            </a:r>
            <a:r>
              <a:rPr lang="en-US" dirty="0" smtClean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arr</a:t>
            </a:r>
            <a:r>
              <a:rPr lang="en-US" dirty="0"/>
              <a:t>[], </a:t>
            </a:r>
            <a:r>
              <a:rPr lang="en-US" dirty="0" err="1"/>
              <a:t>int</a:t>
            </a:r>
            <a:r>
              <a:rPr lang="en-US" dirty="0"/>
              <a:t> size) {</a:t>
            </a:r>
          </a:p>
          <a:p>
            <a:pPr marL="0" indent="0">
              <a:buNone/>
            </a:pPr>
            <a:r>
              <a:rPr lang="nb-NO" dirty="0"/>
              <a:t>    for (</a:t>
            </a:r>
            <a:r>
              <a:rPr lang="nb-NO" dirty="0" err="1"/>
              <a:t>int</a:t>
            </a:r>
            <a:r>
              <a:rPr lang="nb-NO" dirty="0"/>
              <a:t> i = 0; i &lt; </a:t>
            </a:r>
            <a:r>
              <a:rPr lang="nb-NO" dirty="0" err="1"/>
              <a:t>size</a:t>
            </a:r>
            <a:r>
              <a:rPr lang="nb-NO" dirty="0"/>
              <a:t>; ++i)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&lt;&lt; " ";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 smtClean="0"/>
              <a:t>displayStr</a:t>
            </a:r>
            <a:r>
              <a:rPr lang="en-US" dirty="0" smtClean="0"/>
              <a:t>(</a:t>
            </a:r>
            <a:r>
              <a:rPr lang="en-US" dirty="0"/>
              <a:t>string </a:t>
            </a:r>
            <a:r>
              <a:rPr lang="en-US" dirty="0" err="1"/>
              <a:t>arr</a:t>
            </a:r>
            <a:r>
              <a:rPr lang="en-US" dirty="0"/>
              <a:t>[], </a:t>
            </a:r>
            <a:r>
              <a:rPr lang="en-US" dirty="0" err="1"/>
              <a:t>int</a:t>
            </a:r>
            <a:r>
              <a:rPr lang="en-US" dirty="0"/>
              <a:t> size) {</a:t>
            </a:r>
          </a:p>
          <a:p>
            <a:pPr marL="0" indent="0">
              <a:buNone/>
            </a:pPr>
            <a:r>
              <a:rPr lang="nb-NO" dirty="0"/>
              <a:t>    for (</a:t>
            </a:r>
            <a:r>
              <a:rPr lang="nb-NO" dirty="0" err="1"/>
              <a:t>int</a:t>
            </a:r>
            <a:r>
              <a:rPr lang="nb-NO" dirty="0"/>
              <a:t> i = 0; i &lt; </a:t>
            </a:r>
            <a:r>
              <a:rPr lang="nb-NO" dirty="0" err="1"/>
              <a:t>size</a:t>
            </a:r>
            <a:r>
              <a:rPr lang="nb-NO" dirty="0"/>
              <a:t>; ++i)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&lt;&lt; " ";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96950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template &lt;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>
                <a:solidFill>
                  <a:srgbClr val="FF0000"/>
                </a:solidFill>
              </a:rPr>
              <a:t> T&gt;</a:t>
            </a:r>
          </a:p>
          <a:p>
            <a:pPr marL="0" indent="0">
              <a:buNone/>
            </a:pPr>
            <a:r>
              <a:rPr lang="en-US" dirty="0" smtClean="0"/>
              <a:t>void </a:t>
            </a:r>
            <a:r>
              <a:rPr lang="en-US" dirty="0"/>
              <a:t>display</a:t>
            </a:r>
            <a:r>
              <a:rPr lang="en-US" dirty="0" smtClean="0"/>
              <a:t>(T </a:t>
            </a:r>
            <a:r>
              <a:rPr lang="en-US" dirty="0" err="1" smtClean="0"/>
              <a:t>arr</a:t>
            </a:r>
            <a:r>
              <a:rPr lang="en-US" dirty="0"/>
              <a:t>[], </a:t>
            </a:r>
            <a:r>
              <a:rPr lang="en-US" dirty="0" err="1"/>
              <a:t>int</a:t>
            </a:r>
            <a:r>
              <a:rPr lang="en-US" dirty="0"/>
              <a:t> size) {</a:t>
            </a:r>
          </a:p>
          <a:p>
            <a:pPr marL="0" indent="0">
              <a:buNone/>
            </a:pPr>
            <a:r>
              <a:rPr lang="nb-NO" dirty="0"/>
              <a:t>    for (</a:t>
            </a:r>
            <a:r>
              <a:rPr lang="nb-NO" dirty="0" err="1"/>
              <a:t>int</a:t>
            </a:r>
            <a:r>
              <a:rPr lang="nb-NO" dirty="0"/>
              <a:t> i = 0; i &lt; </a:t>
            </a:r>
            <a:r>
              <a:rPr lang="nb-NO" dirty="0" err="1"/>
              <a:t>size</a:t>
            </a:r>
            <a:r>
              <a:rPr lang="nb-NO" dirty="0"/>
              <a:t>; ++i)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&lt;&lt; " ";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524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Non-generic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 smtClean="0"/>
              <a:t>maxInt</a:t>
            </a:r>
            <a:r>
              <a:rPr lang="en-US" dirty="0" smtClean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a, </a:t>
            </a:r>
            <a:r>
              <a:rPr lang="en-US" dirty="0" err="1" smtClean="0"/>
              <a:t>int</a:t>
            </a:r>
            <a:r>
              <a:rPr lang="en-US" dirty="0" smtClean="0"/>
              <a:t> b)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nb-NO" dirty="0"/>
              <a:t>    </a:t>
            </a:r>
            <a:r>
              <a:rPr lang="en-US" dirty="0" smtClean="0"/>
              <a:t>return (a&gt;b) ? a : b;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 smtClean="0"/>
              <a:t>maxDouble</a:t>
            </a:r>
            <a:r>
              <a:rPr lang="en-US" dirty="0" smtClean="0"/>
              <a:t>(double a, double b)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nb-NO" dirty="0"/>
              <a:t>  </a:t>
            </a:r>
            <a:r>
              <a:rPr lang="nb-NO" dirty="0" smtClean="0"/>
              <a:t>	</a:t>
            </a:r>
            <a:r>
              <a:rPr lang="en-US" dirty="0" smtClean="0"/>
              <a:t>return (a&gt;b) ? a : b;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maxStr</a:t>
            </a:r>
            <a:r>
              <a:rPr lang="en-US" dirty="0" smtClean="0"/>
              <a:t>(string a, string b) {</a:t>
            </a:r>
          </a:p>
          <a:p>
            <a:pPr marL="0" indent="0">
              <a:buNone/>
            </a:pPr>
            <a:r>
              <a:rPr lang="nb-NO" dirty="0" smtClean="0"/>
              <a:t>  	</a:t>
            </a:r>
            <a:r>
              <a:rPr lang="en-US" dirty="0" smtClean="0"/>
              <a:t>return (a&gt;b) ? a : b;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039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template &lt;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>
                <a:solidFill>
                  <a:srgbClr val="FF0000"/>
                </a:solidFill>
              </a:rPr>
              <a:t> T&gt;</a:t>
            </a:r>
          </a:p>
          <a:p>
            <a:pPr marL="0" indent="0">
              <a:buNone/>
            </a:pPr>
            <a:r>
              <a:rPr lang="en-US" dirty="0" smtClean="0"/>
              <a:t>T &amp;max(T &amp;a, T &amp;b)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</a:t>
            </a:r>
            <a:r>
              <a:rPr lang="en-US" dirty="0" smtClean="0"/>
              <a:t>return (a&gt;b) ? a : b;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40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Non-generic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class Stack {</a:t>
            </a:r>
          </a:p>
          <a:p>
            <a:pPr marL="0" indent="0">
              <a:buNone/>
            </a:pPr>
            <a:r>
              <a:rPr lang="en-US" dirty="0"/>
              <a:t>private:</a:t>
            </a:r>
          </a:p>
          <a:p>
            <a:pPr marL="0" indent="0">
              <a:buNone/>
            </a:pPr>
            <a:r>
              <a:rPr lang="da-DK" dirty="0"/>
              <a:t>    </a:t>
            </a:r>
            <a:r>
              <a:rPr lang="da-DK" dirty="0" err="1" smtClean="0">
                <a:solidFill>
                  <a:srgbClr val="FF0000"/>
                </a:solidFill>
              </a:rPr>
              <a:t>int</a:t>
            </a:r>
            <a:r>
              <a:rPr lang="da-DK" dirty="0" smtClean="0">
                <a:solidFill>
                  <a:srgbClr val="FF0000"/>
                </a:solidFill>
              </a:rPr>
              <a:t> </a:t>
            </a:r>
            <a:r>
              <a:rPr lang="da-DK" dirty="0"/>
              <a:t>datastore[100];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top;</a:t>
            </a:r>
          </a:p>
          <a:p>
            <a:pPr marL="0" indent="0">
              <a:buNone/>
            </a:pPr>
            <a:r>
              <a:rPr lang="en-US" dirty="0"/>
              <a:t>public:</a:t>
            </a:r>
          </a:p>
          <a:p>
            <a:pPr marL="0" indent="0">
              <a:buNone/>
            </a:pPr>
            <a:r>
              <a:rPr lang="en-US" dirty="0"/>
              <a:t>    Stack() </a:t>
            </a:r>
            <a:r>
              <a:rPr lang="en-US" dirty="0" smtClean="0"/>
              <a:t>{ </a:t>
            </a:r>
            <a:r>
              <a:rPr lang="nl-NL" dirty="0" smtClean="0"/>
              <a:t>top </a:t>
            </a:r>
            <a:r>
              <a:rPr lang="nl-NL" dirty="0"/>
              <a:t>= -1</a:t>
            </a:r>
            <a:r>
              <a:rPr lang="nl-NL" dirty="0" smtClean="0"/>
              <a:t>; }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    </a:t>
            </a:r>
            <a:r>
              <a:rPr lang="nl-NL" dirty="0" err="1"/>
              <a:t>void</a:t>
            </a:r>
            <a:r>
              <a:rPr lang="nl-NL" dirty="0"/>
              <a:t> push</a:t>
            </a:r>
            <a:r>
              <a:rPr lang="nl-NL" dirty="0" smtClean="0"/>
              <a:t>(</a:t>
            </a:r>
            <a:r>
              <a:rPr lang="nl-NL" dirty="0" smtClean="0">
                <a:solidFill>
                  <a:srgbClr val="FF0000"/>
                </a:solidFill>
              </a:rPr>
              <a:t>int</a:t>
            </a:r>
            <a:r>
              <a:rPr lang="nl-NL" dirty="0" smtClean="0"/>
              <a:t> </a:t>
            </a:r>
            <a:r>
              <a:rPr lang="nl-NL" dirty="0" err="1"/>
              <a:t>num</a:t>
            </a:r>
            <a:r>
              <a:rPr lang="nl-NL" dirty="0"/>
              <a:t>) </a:t>
            </a:r>
            <a:r>
              <a:rPr lang="nl-NL" dirty="0" smtClean="0"/>
              <a:t>{  </a:t>
            </a:r>
            <a:r>
              <a:rPr lang="en-US" dirty="0" err="1" smtClean="0"/>
              <a:t>datastore</a:t>
            </a:r>
            <a:r>
              <a:rPr lang="en-US" dirty="0"/>
              <a:t>[++top] = </a:t>
            </a:r>
            <a:r>
              <a:rPr lang="en-US" dirty="0" err="1"/>
              <a:t>num</a:t>
            </a:r>
            <a:r>
              <a:rPr lang="en-US" dirty="0" smtClean="0"/>
              <a:t>; 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pop() </a:t>
            </a:r>
            <a:r>
              <a:rPr lang="en-US" dirty="0" smtClean="0"/>
              <a:t>{ return </a:t>
            </a:r>
            <a:r>
              <a:rPr lang="en-US" dirty="0" err="1"/>
              <a:t>datastore</a:t>
            </a:r>
            <a:r>
              <a:rPr lang="en-US" dirty="0"/>
              <a:t>[top--]</a:t>
            </a:r>
            <a:r>
              <a:rPr lang="en-US" dirty="0" smtClean="0"/>
              <a:t>; }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    </a:t>
            </a:r>
            <a:r>
              <a:rPr lang="nl-NL" dirty="0" smtClean="0">
                <a:solidFill>
                  <a:srgbClr val="FF0000"/>
                </a:solidFill>
              </a:rPr>
              <a:t>int</a:t>
            </a:r>
            <a:r>
              <a:rPr lang="nl-NL" dirty="0" smtClean="0"/>
              <a:t> </a:t>
            </a:r>
            <a:r>
              <a:rPr lang="nl-NL" dirty="0" err="1"/>
              <a:t>peek</a:t>
            </a:r>
            <a:r>
              <a:rPr lang="nl-NL" dirty="0"/>
              <a:t>() </a:t>
            </a:r>
            <a:r>
              <a:rPr lang="nl-NL" dirty="0" smtClean="0"/>
              <a:t>{return </a:t>
            </a:r>
            <a:r>
              <a:rPr lang="nl-NL" dirty="0"/>
              <a:t>datastore[top]</a:t>
            </a:r>
            <a:r>
              <a:rPr lang="nl-NL" dirty="0" smtClean="0"/>
              <a:t>; }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};</a:t>
            </a:r>
            <a:endParaRPr lang="en-US" dirty="0"/>
          </a:p>
        </p:txBody>
      </p:sp>
      <p:sp>
        <p:nvSpPr>
          <p:cNvPr id="5" name="Can 4"/>
          <p:cNvSpPr/>
          <p:nvPr/>
        </p:nvSpPr>
        <p:spPr>
          <a:xfrm>
            <a:off x="6782687" y="1962526"/>
            <a:ext cx="837012" cy="163062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970293" y="3145810"/>
            <a:ext cx="490663" cy="3463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970293" y="2785052"/>
            <a:ext cx="490663" cy="3463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70293" y="2424294"/>
            <a:ext cx="490663" cy="3463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30225" y="2409868"/>
            <a:ext cx="555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top</a:t>
            </a:r>
            <a:endParaRPr lang="en-US" i="1" dirty="0"/>
          </a:p>
        </p:txBody>
      </p:sp>
      <p:cxnSp>
        <p:nvCxnSpPr>
          <p:cNvPr id="11" name="Straight Arrow Connector 10"/>
          <p:cNvCxnSpPr>
            <a:stCxn id="9" idx="3"/>
            <a:endCxn id="8" idx="2"/>
          </p:cNvCxnSpPr>
          <p:nvPr/>
        </p:nvCxnSpPr>
        <p:spPr>
          <a:xfrm>
            <a:off x="6385836" y="2594534"/>
            <a:ext cx="584457" cy="29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019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T&gt;</a:t>
            </a:r>
          </a:p>
          <a:p>
            <a:pPr marL="0" indent="0">
              <a:buNone/>
            </a:pPr>
            <a:r>
              <a:rPr lang="en-US" dirty="0" smtClean="0"/>
              <a:t>class Stack {</a:t>
            </a:r>
          </a:p>
          <a:p>
            <a:pPr marL="0" indent="0">
              <a:buNone/>
            </a:pPr>
            <a:r>
              <a:rPr lang="en-US" dirty="0" smtClean="0"/>
              <a:t>private:</a:t>
            </a:r>
          </a:p>
          <a:p>
            <a:pPr marL="0" indent="0">
              <a:buNone/>
            </a:pPr>
            <a:r>
              <a:rPr lang="da-DK" dirty="0" smtClean="0"/>
              <a:t>    </a:t>
            </a:r>
            <a:r>
              <a:rPr lang="da-DK" dirty="0" smtClean="0">
                <a:solidFill>
                  <a:srgbClr val="FF0000"/>
                </a:solidFill>
              </a:rPr>
              <a:t>T </a:t>
            </a:r>
            <a:r>
              <a:rPr lang="da-DK" dirty="0" smtClean="0"/>
              <a:t>datastore[100];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top;</a:t>
            </a:r>
          </a:p>
          <a:p>
            <a:pPr marL="0" indent="0">
              <a:buNone/>
            </a:pPr>
            <a:r>
              <a:rPr lang="en-US" dirty="0" smtClean="0"/>
              <a:t>public:</a:t>
            </a:r>
          </a:p>
          <a:p>
            <a:pPr marL="0" indent="0">
              <a:buNone/>
            </a:pPr>
            <a:r>
              <a:rPr lang="en-US" dirty="0" smtClean="0"/>
              <a:t>    Stack() { </a:t>
            </a:r>
            <a:r>
              <a:rPr lang="nl-NL" dirty="0" smtClean="0"/>
              <a:t>top = -1; }</a:t>
            </a:r>
          </a:p>
          <a:p>
            <a:pPr marL="0" indent="0">
              <a:buNone/>
            </a:pPr>
            <a:r>
              <a:rPr lang="nl-NL" dirty="0" smtClean="0"/>
              <a:t>    </a:t>
            </a:r>
            <a:r>
              <a:rPr lang="nl-NL" dirty="0" err="1" smtClean="0"/>
              <a:t>void</a:t>
            </a:r>
            <a:r>
              <a:rPr lang="nl-NL" dirty="0" smtClean="0"/>
              <a:t> push(</a:t>
            </a:r>
            <a:r>
              <a:rPr lang="nl-NL" dirty="0" smtClean="0">
                <a:solidFill>
                  <a:srgbClr val="FF0000"/>
                </a:solidFill>
              </a:rPr>
              <a:t>T </a:t>
            </a:r>
            <a:r>
              <a:rPr lang="nl-NL" dirty="0" err="1" smtClean="0"/>
              <a:t>num</a:t>
            </a:r>
            <a:r>
              <a:rPr lang="nl-NL" dirty="0" smtClean="0"/>
              <a:t>) {  </a:t>
            </a:r>
            <a:r>
              <a:rPr lang="en-US" dirty="0" err="1" smtClean="0"/>
              <a:t>datastore</a:t>
            </a:r>
            <a:r>
              <a:rPr lang="en-US" dirty="0" smtClean="0"/>
              <a:t>[++top] = </a:t>
            </a:r>
            <a:r>
              <a:rPr lang="en-US" dirty="0" err="1" smtClean="0"/>
              <a:t>num</a:t>
            </a:r>
            <a:r>
              <a:rPr lang="en-US" dirty="0" smtClean="0"/>
              <a:t>; }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T </a:t>
            </a:r>
            <a:r>
              <a:rPr lang="en-US" dirty="0" smtClean="0"/>
              <a:t>pop() { return </a:t>
            </a:r>
            <a:r>
              <a:rPr lang="en-US" dirty="0" err="1" smtClean="0"/>
              <a:t>datastore</a:t>
            </a:r>
            <a:r>
              <a:rPr lang="en-US" dirty="0" smtClean="0"/>
              <a:t>[top--];  </a:t>
            </a:r>
            <a:r>
              <a:rPr lang="en-US" dirty="0" err="1" smtClean="0">
                <a:solidFill>
                  <a:srgbClr val="0000FF"/>
                </a:solidFill>
              </a:rPr>
              <a:t>datastore</a:t>
            </a:r>
            <a:r>
              <a:rPr lang="en-US" dirty="0" smtClean="0">
                <a:solidFill>
                  <a:srgbClr val="0000FF"/>
                </a:solidFill>
              </a:rPr>
              <a:t>[top+1] = 0;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nl-NL" dirty="0" smtClean="0"/>
              <a:t>    </a:t>
            </a:r>
            <a:r>
              <a:rPr lang="nl-NL" dirty="0" smtClean="0">
                <a:solidFill>
                  <a:srgbClr val="FF0000"/>
                </a:solidFill>
              </a:rPr>
              <a:t>T </a:t>
            </a:r>
            <a:r>
              <a:rPr lang="nl-NL" dirty="0" err="1" smtClean="0"/>
              <a:t>peek</a:t>
            </a:r>
            <a:r>
              <a:rPr lang="nl-NL" dirty="0" smtClean="0"/>
              <a:t>() {return datastore[top]; }</a:t>
            </a:r>
          </a:p>
          <a:p>
            <a:pPr marL="0" indent="0">
              <a:buNone/>
            </a:pPr>
            <a:r>
              <a:rPr lang="nl-NL" dirty="0" smtClean="0"/>
              <a:t>};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Stack&lt;</a:t>
            </a:r>
            <a:r>
              <a:rPr lang="en-US" dirty="0" err="1" smtClean="0"/>
              <a:t>int</a:t>
            </a:r>
            <a:r>
              <a:rPr lang="en-US" dirty="0" smtClean="0"/>
              <a:t>&gt;, Stack&lt;double&gt; works</a:t>
            </a:r>
          </a:p>
          <a:p>
            <a:r>
              <a:rPr lang="en-US" dirty="0" smtClean="0"/>
              <a:t>Stack&lt;string&gt; doesn’t work!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02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specialization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template &lt;&gt;</a:t>
            </a:r>
          </a:p>
          <a:p>
            <a:pPr marL="0" indent="0">
              <a:buNone/>
            </a:pPr>
            <a:r>
              <a:rPr lang="en-US" sz="2000" dirty="0" smtClean="0"/>
              <a:t>class Stack&lt;string&gt; {</a:t>
            </a:r>
          </a:p>
          <a:p>
            <a:pPr marL="0" indent="0">
              <a:buNone/>
            </a:pPr>
            <a:r>
              <a:rPr lang="en-US" sz="2000" dirty="0" smtClean="0"/>
              <a:t>private:</a:t>
            </a:r>
          </a:p>
          <a:p>
            <a:pPr marL="0" indent="0">
              <a:buNone/>
            </a:pPr>
            <a:r>
              <a:rPr lang="da-DK" sz="2000" dirty="0" smtClean="0"/>
              <a:t>    </a:t>
            </a:r>
            <a:r>
              <a:rPr lang="da-DK" sz="2000" dirty="0" err="1" smtClean="0">
                <a:solidFill>
                  <a:srgbClr val="FF0000"/>
                </a:solidFill>
              </a:rPr>
              <a:t>string</a:t>
            </a:r>
            <a:r>
              <a:rPr lang="da-DK" sz="2000" dirty="0" smtClean="0">
                <a:solidFill>
                  <a:srgbClr val="FF0000"/>
                </a:solidFill>
              </a:rPr>
              <a:t> </a:t>
            </a:r>
            <a:r>
              <a:rPr lang="da-DK" sz="2000" dirty="0" smtClean="0"/>
              <a:t>datastore[100];</a:t>
            </a:r>
          </a:p>
          <a:p>
            <a:pPr marL="0" indent="0">
              <a:buNone/>
            </a:pPr>
            <a:r>
              <a:rPr lang="en-US" sz="2000" dirty="0" smtClean="0"/>
              <a:t>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top;</a:t>
            </a:r>
          </a:p>
          <a:p>
            <a:pPr marL="0" indent="0">
              <a:buNone/>
            </a:pPr>
            <a:r>
              <a:rPr lang="en-US" sz="2000" dirty="0" smtClean="0"/>
              <a:t>public:</a:t>
            </a:r>
          </a:p>
          <a:p>
            <a:pPr marL="0" indent="0">
              <a:buNone/>
            </a:pPr>
            <a:r>
              <a:rPr lang="en-US" sz="2000" dirty="0" smtClean="0"/>
              <a:t>    Stack() { </a:t>
            </a:r>
            <a:r>
              <a:rPr lang="nl-NL" sz="2000" dirty="0" smtClean="0"/>
              <a:t>top = -1; }</a:t>
            </a:r>
          </a:p>
          <a:p>
            <a:pPr marL="0" indent="0">
              <a:buNone/>
            </a:pPr>
            <a:r>
              <a:rPr lang="nl-NL" sz="2000" dirty="0" smtClean="0"/>
              <a:t>    </a:t>
            </a:r>
            <a:r>
              <a:rPr lang="nl-NL" sz="2000" dirty="0" err="1" smtClean="0"/>
              <a:t>void</a:t>
            </a:r>
            <a:r>
              <a:rPr lang="nl-NL" sz="2000" dirty="0" smtClean="0"/>
              <a:t> push(</a:t>
            </a:r>
            <a:r>
              <a:rPr lang="nl-NL" sz="2000" dirty="0" smtClean="0">
                <a:solidFill>
                  <a:srgbClr val="FF0000"/>
                </a:solidFill>
              </a:rPr>
              <a:t>string</a:t>
            </a:r>
            <a:r>
              <a:rPr lang="nl-NL" sz="2000" dirty="0" smtClean="0">
                <a:solidFill>
                  <a:srgbClr val="FF0000"/>
                </a:solidFill>
              </a:rPr>
              <a:t> </a:t>
            </a:r>
            <a:r>
              <a:rPr lang="nl-NL" sz="2000" dirty="0" err="1" smtClean="0"/>
              <a:t>num</a:t>
            </a:r>
            <a:r>
              <a:rPr lang="nl-NL" sz="2000" dirty="0" smtClean="0"/>
              <a:t>) {  </a:t>
            </a:r>
            <a:r>
              <a:rPr lang="en-US" sz="2000" dirty="0" err="1" smtClean="0"/>
              <a:t>datastore</a:t>
            </a:r>
            <a:r>
              <a:rPr lang="en-US" sz="2000" dirty="0" smtClean="0"/>
              <a:t>[++top] = </a:t>
            </a:r>
            <a:r>
              <a:rPr lang="en-US" sz="2000" dirty="0" err="1" smtClean="0"/>
              <a:t>num</a:t>
            </a:r>
            <a:r>
              <a:rPr lang="en-US" sz="2000" dirty="0" smtClean="0"/>
              <a:t>; }</a:t>
            </a:r>
          </a:p>
          <a:p>
            <a:pPr marL="0" indent="0">
              <a:buNone/>
            </a:pPr>
            <a:r>
              <a:rPr lang="en-US" sz="2000" dirty="0" smtClean="0"/>
              <a:t>    </a:t>
            </a:r>
            <a:r>
              <a:rPr lang="en-US" sz="2000" dirty="0" smtClean="0">
                <a:solidFill>
                  <a:srgbClr val="FF0000"/>
                </a:solidFill>
              </a:rPr>
              <a:t>string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pop() { return </a:t>
            </a:r>
            <a:r>
              <a:rPr lang="en-US" sz="2000" dirty="0" err="1" smtClean="0"/>
              <a:t>datastore</a:t>
            </a:r>
            <a:r>
              <a:rPr lang="en-US" sz="2000" dirty="0" smtClean="0"/>
              <a:t>[top--];  </a:t>
            </a:r>
            <a:r>
              <a:rPr lang="en-US" sz="2000" dirty="0" err="1" smtClean="0">
                <a:solidFill>
                  <a:srgbClr val="0000FF"/>
                </a:solidFill>
              </a:rPr>
              <a:t>datastore</a:t>
            </a:r>
            <a:r>
              <a:rPr lang="en-US" sz="2000" dirty="0" smtClean="0">
                <a:solidFill>
                  <a:srgbClr val="0000FF"/>
                </a:solidFill>
              </a:rPr>
              <a:t>[top+1] = “”; </a:t>
            </a:r>
            <a:r>
              <a:rPr lang="en-US" sz="2000" dirty="0" smtClean="0"/>
              <a:t>}</a:t>
            </a:r>
          </a:p>
          <a:p>
            <a:pPr marL="0" indent="0">
              <a:buNone/>
            </a:pPr>
            <a:r>
              <a:rPr lang="nl-NL" sz="2000" dirty="0" smtClean="0"/>
              <a:t>    </a:t>
            </a:r>
            <a:r>
              <a:rPr lang="nl-NL" sz="2000" dirty="0" smtClean="0">
                <a:solidFill>
                  <a:srgbClr val="FF0000"/>
                </a:solidFill>
              </a:rPr>
              <a:t>string</a:t>
            </a:r>
            <a:r>
              <a:rPr lang="nl-NL" sz="2000" dirty="0" smtClean="0">
                <a:solidFill>
                  <a:srgbClr val="FF0000"/>
                </a:solidFill>
              </a:rPr>
              <a:t> </a:t>
            </a:r>
            <a:r>
              <a:rPr lang="nl-NL" sz="2000" dirty="0" err="1" smtClean="0"/>
              <a:t>peek</a:t>
            </a:r>
            <a:r>
              <a:rPr lang="nl-NL" sz="2000" dirty="0" smtClean="0"/>
              <a:t>() {return datastore[top]; }</a:t>
            </a:r>
          </a:p>
          <a:p>
            <a:pPr marL="0" indent="0">
              <a:buNone/>
            </a:pPr>
            <a:r>
              <a:rPr lang="nl-NL" sz="2000" dirty="0" smtClean="0"/>
              <a:t>};</a:t>
            </a:r>
            <a:endParaRPr lang="en-US" sz="2000" dirty="0" smtClean="0"/>
          </a:p>
          <a:p>
            <a:r>
              <a:rPr lang="en-US" sz="2000" dirty="0" smtClean="0"/>
              <a:t>Now Stack&lt;string&gt; works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77103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846</Words>
  <Application>Microsoft Macintosh PowerPoint</Application>
  <PresentationFormat>On-screen Show (4:3)</PresentationFormat>
  <Paragraphs>126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Generic Programming</vt:lpstr>
      <vt:lpstr>Why Generic function?</vt:lpstr>
      <vt:lpstr>Non-generic function</vt:lpstr>
      <vt:lpstr>Generic functions</vt:lpstr>
      <vt:lpstr>Non-generic function</vt:lpstr>
      <vt:lpstr>Generic functions</vt:lpstr>
      <vt:lpstr>Non-generic class</vt:lpstr>
      <vt:lpstr>Generic class</vt:lpstr>
      <vt:lpstr>Template specialization</vt:lpstr>
      <vt:lpstr>Map</vt:lpstr>
      <vt:lpstr>Generic Class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Generic Programming</dc:title>
  <dc:creator>Minho Shin</dc:creator>
  <cp:lastModifiedBy>Minho Shin</cp:lastModifiedBy>
  <cp:revision>28</cp:revision>
  <dcterms:created xsi:type="dcterms:W3CDTF">2014-11-05T15:27:03Z</dcterms:created>
  <dcterms:modified xsi:type="dcterms:W3CDTF">2014-11-05T16:39:12Z</dcterms:modified>
</cp:coreProperties>
</file>