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7" r:id="rId2"/>
    <p:sldId id="295" r:id="rId3"/>
    <p:sldId id="294" r:id="rId4"/>
    <p:sldId id="297" r:id="rId5"/>
    <p:sldId id="298" r:id="rId6"/>
    <p:sldId id="299" r:id="rId7"/>
    <p:sldId id="300" r:id="rId8"/>
    <p:sldId id="301" r:id="rId9"/>
    <p:sldId id="303" r:id="rId10"/>
    <p:sldId id="260" r:id="rId11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6DEC6"/>
    <a:srgbClr val="FF66CC"/>
    <a:srgbClr val="5B9BD5"/>
    <a:srgbClr val="9F2978"/>
    <a:srgbClr val="892367"/>
    <a:srgbClr val="D866B2"/>
    <a:srgbClr val="DF81C0"/>
    <a:srgbClr val="FFCCCC"/>
    <a:srgbClr val="D932A0"/>
    <a:srgbClr val="B92D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보통 스타일 1 - 강조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DF18680-E054-41AD-8BC1-D1AEF772440D}" styleName="보통 스타일 2 - 강조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65621" autoAdjust="0"/>
  </p:normalViewPr>
  <p:slideViewPr>
    <p:cSldViewPr snapToGrid="0">
      <p:cViewPr varScale="1">
        <p:scale>
          <a:sx n="75" d="100"/>
          <a:sy n="75" d="100"/>
        </p:scale>
        <p:origin x="1134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D4B07C-9E54-422A-A5EB-8167464BE088}" type="datetimeFigureOut">
              <a:rPr lang="ko-KR" altLang="en-US" smtClean="0"/>
              <a:t>2018-05-02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3E85B8-4A76-4119-94EF-28E87113975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992833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atinLnBrk="1"/>
            <a:endParaRPr lang="ko-KR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3E85B8-4A76-4119-94EF-28E87113975F}" type="slidenum">
              <a:rPr lang="ko-KR" altLang="en-US" smtClean="0"/>
              <a:t>1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3466189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atinLnBrk="1"/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3E85B8-4A76-4119-94EF-28E87113975F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35014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atinLnBrk="1"/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3E85B8-4A76-4119-94EF-28E87113975F}" type="slidenum">
              <a:rPr lang="ko-KR" altLang="en-US" smtClean="0"/>
              <a:t>2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991277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atinLnBrk="1"/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3E85B8-4A76-4119-94EF-28E87113975F}" type="slidenum">
              <a:rPr lang="ko-KR" altLang="en-US" smtClean="0"/>
              <a:t>3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5071118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atinLnBrk="1"/>
            <a:endParaRPr lang="en-US" altLang="ko-K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3E85B8-4A76-4119-94EF-28E87113975F}" type="slidenum">
              <a:rPr lang="ko-KR" altLang="en-US" smtClean="0"/>
              <a:t>4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3499398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ko-K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3E85B8-4A76-4119-94EF-28E87113975F}" type="slidenum">
              <a:rPr lang="ko-KR" altLang="en-US" smtClean="0"/>
              <a:t>5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096508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atinLnBrk="1"/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3E85B8-4A76-4119-94EF-28E87113975F}" type="slidenum">
              <a:rPr lang="ko-KR" altLang="en-US" smtClean="0"/>
              <a:t>6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211863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atinLnBrk="1"/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3E85B8-4A76-4119-94EF-28E87113975F}" type="slidenum">
              <a:rPr lang="ko-KR" altLang="en-US" smtClean="0"/>
              <a:t>7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251978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atinLnBrk="1"/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3E85B8-4A76-4119-94EF-28E87113975F}" type="slidenum">
              <a:rPr lang="ko-KR" altLang="en-US" smtClean="0"/>
              <a:t>8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8460303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atinLnBrk="1"/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3E85B8-4A76-4119-94EF-28E87113975F}" type="slidenum">
              <a:rPr lang="ko-KR" altLang="en-US" smtClean="0"/>
              <a:t>9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318380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43405-7431-4E79-A938-FCF21EA90A77}" type="datetime1">
              <a:rPr lang="ko-KR" altLang="en-US" smtClean="0"/>
              <a:t>2018-05-02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5832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C7E43-C3F0-4484-B4D0-56977C4ADD48}" type="datetime1">
              <a:rPr lang="ko-KR" altLang="en-US" smtClean="0"/>
              <a:t>2018-05-02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01522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04AF4-F23C-4973-8848-6682EB4A5883}" type="datetime1">
              <a:rPr lang="ko-KR" altLang="en-US" smtClean="0"/>
              <a:t>2018-05-02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93537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3D951-8237-46AA-9436-8E954E6143D0}" type="datetime1">
              <a:rPr lang="ko-KR" altLang="en-US" smtClean="0"/>
              <a:t>2018-05-02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20354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6F433-2871-4D0E-B7AD-3FFF386DE020}" type="datetime1">
              <a:rPr lang="ko-KR" altLang="en-US" smtClean="0"/>
              <a:t>2018-05-02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4477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8D0FD-2509-4030-BD7B-25F8F4D58C4E}" type="datetime1">
              <a:rPr lang="ko-KR" altLang="en-US" smtClean="0"/>
              <a:t>2018-05-02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01960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9CBE6-2096-4F8D-AACA-D7A34D466DD9}" type="datetime1">
              <a:rPr lang="ko-KR" altLang="en-US" smtClean="0"/>
              <a:t>2018-05-02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42392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1525A-3530-4807-B80F-BCF3B03573AA}" type="datetime1">
              <a:rPr lang="ko-KR" altLang="en-US" smtClean="0"/>
              <a:t>2018-05-02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38620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9D9AD-0706-45CC-BAD7-2671F31B60F2}" type="datetime1">
              <a:rPr lang="ko-KR" altLang="en-US" smtClean="0"/>
              <a:t>2018-05-02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5515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A8374-1F15-4F31-969B-4786BCD16124}" type="datetime1">
              <a:rPr lang="ko-KR" altLang="en-US" smtClean="0"/>
              <a:t>2018-05-02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42292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C9D65-5BE6-4BD8-B076-5F3267AC7D27}" type="datetime1">
              <a:rPr lang="ko-KR" altLang="en-US" smtClean="0"/>
              <a:t>2018-05-02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61890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E3A01-A3F8-45F0-A4DA-C693EA669E68}" type="datetime1">
              <a:rPr lang="ko-KR" altLang="en-US" smtClean="0"/>
              <a:t>2018-05-02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46EDF1-9B22-4234-940C-489214CBA4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60219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gif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gif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4.gif"/><Relationship Id="rId7" Type="http://schemas.microsoft.com/office/2007/relationships/hdphoto" Target="../media/hdphoto1.wdp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8.png"/><Relationship Id="rId4" Type="http://schemas.openxmlformats.org/officeDocument/2006/relationships/image" Target="../media/image1.gif"/><Relationship Id="rId9" Type="http://schemas.microsoft.com/office/2007/relationships/hdphoto" Target="../media/hdphoto2.wdp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4.gif"/><Relationship Id="rId7" Type="http://schemas.microsoft.com/office/2007/relationships/hdphoto" Target="../media/hdphoto3.wdp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1.gif"/><Relationship Id="rId9" Type="http://schemas.microsoft.com/office/2007/relationships/hdphoto" Target="../media/hdphoto4.wdp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8.png"/><Relationship Id="rId7" Type="http://schemas.openxmlformats.org/officeDocument/2006/relationships/image" Target="../media/image1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gif"/><Relationship Id="rId11" Type="http://schemas.microsoft.com/office/2007/relationships/hdphoto" Target="../media/hdphoto6.wdp"/><Relationship Id="rId5" Type="http://schemas.microsoft.com/office/2007/relationships/hdphoto" Target="../media/hdphoto3.wdp"/><Relationship Id="rId10" Type="http://schemas.openxmlformats.org/officeDocument/2006/relationships/image" Target="../media/image12.png"/><Relationship Id="rId4" Type="http://schemas.openxmlformats.org/officeDocument/2006/relationships/image" Target="../media/image9.png"/><Relationship Id="rId9" Type="http://schemas.microsoft.com/office/2007/relationships/hdphoto" Target="../media/hdphoto5.wdp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8.png"/><Relationship Id="rId7" Type="http://schemas.openxmlformats.org/officeDocument/2006/relationships/image" Target="../media/image1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gif"/><Relationship Id="rId11" Type="http://schemas.microsoft.com/office/2007/relationships/hdphoto" Target="../media/hdphoto6.wdp"/><Relationship Id="rId5" Type="http://schemas.microsoft.com/office/2007/relationships/hdphoto" Target="../media/hdphoto3.wdp"/><Relationship Id="rId10" Type="http://schemas.openxmlformats.org/officeDocument/2006/relationships/image" Target="../media/image12.png"/><Relationship Id="rId4" Type="http://schemas.openxmlformats.org/officeDocument/2006/relationships/image" Target="../media/image9.png"/><Relationship Id="rId9" Type="http://schemas.microsoft.com/office/2007/relationships/hdphoto" Target="../media/hdphoto5.wdp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8.png"/><Relationship Id="rId7" Type="http://schemas.openxmlformats.org/officeDocument/2006/relationships/image" Target="../media/image1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gif"/><Relationship Id="rId11" Type="http://schemas.microsoft.com/office/2007/relationships/hdphoto" Target="../media/hdphoto6.wdp"/><Relationship Id="rId5" Type="http://schemas.microsoft.com/office/2007/relationships/hdphoto" Target="../media/hdphoto3.wdp"/><Relationship Id="rId10" Type="http://schemas.openxmlformats.org/officeDocument/2006/relationships/image" Target="../media/image12.png"/><Relationship Id="rId4" Type="http://schemas.openxmlformats.org/officeDocument/2006/relationships/image" Target="../media/image9.png"/><Relationship Id="rId9" Type="http://schemas.microsoft.com/office/2007/relationships/hdphoto" Target="../media/hdphoto5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411480" y="1105936"/>
            <a:ext cx="11369040" cy="261257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3652054" y="1180417"/>
            <a:ext cx="3929149" cy="893020"/>
          </a:xfrm>
        </p:spPr>
        <p:txBody>
          <a:bodyPr>
            <a:normAutofit fontScale="90000"/>
          </a:bodyPr>
          <a:lstStyle/>
          <a:p>
            <a:r>
              <a:rPr lang="en-US" altLang="ko-KR" dirty="0">
                <a:solidFill>
                  <a:schemeClr val="bg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Mastering</a:t>
            </a:r>
            <a:endParaRPr lang="ko-KR" altLang="en-US" sz="5300" dirty="0">
              <a:solidFill>
                <a:schemeClr val="bg1"/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  <p:sp>
        <p:nvSpPr>
          <p:cNvPr id="8" name="슬라이드 번호 개체 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1</a:t>
            </a:fld>
            <a:endParaRPr lang="ko-KR" altLang="en-US" dirty="0"/>
          </a:p>
        </p:txBody>
      </p:sp>
      <p:sp>
        <p:nvSpPr>
          <p:cNvPr id="9" name="제목 1"/>
          <p:cNvSpPr txBox="1">
            <a:spLocks/>
          </p:cNvSpPr>
          <p:nvPr/>
        </p:nvSpPr>
        <p:spPr>
          <a:xfrm>
            <a:off x="3643741" y="1648933"/>
            <a:ext cx="5059682" cy="167621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0500" dirty="0">
                <a:solidFill>
                  <a:schemeClr val="bg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Bitcoin</a:t>
            </a:r>
            <a:endParaRPr lang="ko-KR" altLang="en-US" sz="10500" dirty="0">
              <a:solidFill>
                <a:schemeClr val="bg1"/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411480" y="-10942"/>
            <a:ext cx="11369040" cy="489244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pic>
        <p:nvPicPr>
          <p:cNvPr id="14" name="그림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30844" y="4230936"/>
            <a:ext cx="2635135" cy="2627064"/>
          </a:xfrm>
          <a:prstGeom prst="rect">
            <a:avLst/>
          </a:prstGeom>
        </p:spPr>
      </p:pic>
      <p:pic>
        <p:nvPicPr>
          <p:cNvPr id="15" name="그림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754" y="152265"/>
            <a:ext cx="2860125" cy="2751513"/>
          </a:xfrm>
          <a:prstGeom prst="rect">
            <a:avLst/>
          </a:prstGeom>
        </p:spPr>
      </p:pic>
      <p:cxnSp>
        <p:nvCxnSpPr>
          <p:cNvPr id="18" name="직선 연결선 17"/>
          <p:cNvCxnSpPr/>
          <p:nvPr/>
        </p:nvCxnSpPr>
        <p:spPr>
          <a:xfrm flipH="1">
            <a:off x="4023215" y="3283533"/>
            <a:ext cx="4339388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그림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3351" y="2585867"/>
            <a:ext cx="3254293" cy="3391460"/>
          </a:xfrm>
          <a:prstGeom prst="rect">
            <a:avLst/>
          </a:prstGeom>
        </p:spPr>
      </p:pic>
      <p:sp>
        <p:nvSpPr>
          <p:cNvPr id="25" name="부제목 2"/>
          <p:cNvSpPr txBox="1">
            <a:spLocks/>
          </p:cNvSpPr>
          <p:nvPr/>
        </p:nvSpPr>
        <p:spPr>
          <a:xfrm>
            <a:off x="3931919" y="3361446"/>
            <a:ext cx="4043793" cy="390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ko-KR" sz="1400" dirty="0">
                <a:solidFill>
                  <a:schemeClr val="bg1"/>
                </a:solidFill>
                <a:latin typeface="Kozuka Gothic Pro R" panose="020B0400000000000000" pitchFamily="34" charset="-128"/>
                <a:ea typeface="Kozuka Gothic Pro R" panose="020B0400000000000000" pitchFamily="34" charset="-128"/>
                <a:cs typeface="Nirmala UI Semilight" panose="020B0402040204020203" pitchFamily="34" charset="0"/>
              </a:rPr>
              <a:t>PROGRAMMING THE OPEN BLOCKCHAIN</a:t>
            </a:r>
            <a:endParaRPr lang="ko-KR" altLang="en-US" sz="1400" dirty="0">
              <a:solidFill>
                <a:schemeClr val="bg1"/>
              </a:solidFill>
              <a:latin typeface="Kozuka Gothic Pro R" panose="020B0400000000000000" pitchFamily="34" charset="-128"/>
              <a:cs typeface="Nirmala UI Semilight" panose="020B0402040204020203" pitchFamily="34" charset="0"/>
            </a:endParaRPr>
          </a:p>
        </p:txBody>
      </p:sp>
      <p:sp>
        <p:nvSpPr>
          <p:cNvPr id="27" name="부제목 2"/>
          <p:cNvSpPr txBox="1">
            <a:spLocks/>
          </p:cNvSpPr>
          <p:nvPr/>
        </p:nvSpPr>
        <p:spPr>
          <a:xfrm>
            <a:off x="7906788" y="5941693"/>
            <a:ext cx="4150823" cy="6266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altLang="ko-KR" dirty="0"/>
              <a:t>Kang Dae-Cheol</a:t>
            </a:r>
            <a:endParaRPr lang="ko-KR" altLang="en-US" sz="16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3219789" y="4190485"/>
            <a:ext cx="5907586" cy="1312817"/>
          </a:xfrm>
        </p:spPr>
        <p:txBody>
          <a:bodyPr>
            <a:normAutofit fontScale="85000" lnSpcReduction="20000"/>
          </a:bodyPr>
          <a:lstStyle/>
          <a:p>
            <a:r>
              <a:rPr lang="en-US" altLang="ko-KR" sz="3600" dirty="0"/>
              <a:t>7. Advanced Transactions </a:t>
            </a:r>
          </a:p>
          <a:p>
            <a:r>
              <a:rPr lang="en-US" altLang="ko-KR" sz="3600" dirty="0"/>
              <a:t>and Scripting</a:t>
            </a:r>
          </a:p>
          <a:p>
            <a:r>
              <a:rPr lang="en-US" altLang="ko-KR" sz="2800" b="1" dirty="0">
                <a:solidFill>
                  <a:schemeClr val="accent1">
                    <a:lumMod val="75000"/>
                  </a:schemeClr>
                </a:solidFill>
              </a:rPr>
              <a:t>Complex Script Examples</a:t>
            </a:r>
          </a:p>
        </p:txBody>
      </p:sp>
    </p:spTree>
    <p:extLst>
      <p:ext uri="{BB962C8B-B14F-4D97-AF65-F5344CB8AC3E}">
        <p14:creationId xmlns:p14="http://schemas.microsoft.com/office/powerpoint/2010/main" val="1455936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0" y="-19592"/>
            <a:ext cx="12192000" cy="6877591"/>
          </a:xfrm>
          <a:prstGeom prst="rect">
            <a:avLst/>
          </a:prstGeom>
          <a:gradFill flip="none" rotWithShape="1">
            <a:gsLst>
              <a:gs pos="76000">
                <a:schemeClr val="accent1">
                  <a:lumMod val="40000"/>
                  <a:lumOff val="60000"/>
                  <a:alpha val="80000"/>
                </a:schemeClr>
              </a:gs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6" name="직사각형 5"/>
          <p:cNvSpPr/>
          <p:nvPr/>
        </p:nvSpPr>
        <p:spPr>
          <a:xfrm>
            <a:off x="0" y="1097285"/>
            <a:ext cx="12192000" cy="419317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2638694"/>
            <a:ext cx="9144000" cy="1302344"/>
          </a:xfrm>
        </p:spPr>
        <p:txBody>
          <a:bodyPr>
            <a:noAutofit/>
          </a:bodyPr>
          <a:lstStyle/>
          <a:p>
            <a:r>
              <a:rPr lang="en-US" altLang="ko-KR" sz="8800" b="1" dirty="0">
                <a:solidFill>
                  <a:schemeClr val="bg1"/>
                </a:solidFill>
              </a:rPr>
              <a:t>THANK YOU</a:t>
            </a:r>
            <a:endParaRPr lang="ko-KR" altLang="en-US" sz="8800" b="1" dirty="0">
              <a:solidFill>
                <a:schemeClr val="bg1"/>
              </a:solidFill>
            </a:endParaRPr>
          </a:p>
        </p:txBody>
      </p:sp>
      <p:sp>
        <p:nvSpPr>
          <p:cNvPr id="8" name="슬라이드 번호 개체 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10</a:t>
            </a:fld>
            <a:endParaRPr lang="ko-KR" altLang="en-US"/>
          </a:p>
        </p:txBody>
      </p:sp>
      <p:pic>
        <p:nvPicPr>
          <p:cNvPr id="9" name="그림 8">
            <a:extLst>
              <a:ext uri="{FF2B5EF4-FFF2-40B4-BE49-F238E27FC236}">
                <a16:creationId xmlns:a16="http://schemas.microsoft.com/office/drawing/2014/main" id="{469D74FF-AAC9-4E0A-A111-799BFA214F5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600029" flipV="1">
            <a:off x="7202365" y="5201023"/>
            <a:ext cx="1902818" cy="1575616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id="{60580BA3-0BF8-477D-B4B4-5E1A6176BD5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05869" y="538353"/>
            <a:ext cx="2860125" cy="2751513"/>
          </a:xfrm>
          <a:prstGeom prst="rect">
            <a:avLst/>
          </a:prstGeom>
        </p:spPr>
      </p:pic>
      <p:pic>
        <p:nvPicPr>
          <p:cNvPr id="11" name="그림 10">
            <a:extLst>
              <a:ext uri="{FF2B5EF4-FFF2-40B4-BE49-F238E27FC236}">
                <a16:creationId xmlns:a16="http://schemas.microsoft.com/office/drawing/2014/main" id="{702824D1-F40E-4E5A-93E4-7224D87A4CF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006" y="3289866"/>
            <a:ext cx="3254293" cy="3391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3511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2233750" y="-13065"/>
            <a:ext cx="9958250" cy="75764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0" y="-13065"/>
            <a:ext cx="2050869" cy="75764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455816" y="0"/>
            <a:ext cx="8978066" cy="744580"/>
          </a:xfrm>
        </p:spPr>
        <p:txBody>
          <a:bodyPr>
            <a:noAutofit/>
          </a:bodyPr>
          <a:lstStyle/>
          <a:p>
            <a:r>
              <a:rPr lang="en-US" altLang="ko-KR" sz="4800" b="1" dirty="0" smtClean="0">
                <a:solidFill>
                  <a:schemeClr val="bg1"/>
                </a:solidFill>
              </a:rPr>
              <a:t>Complex Script Examples</a:t>
            </a:r>
            <a:endParaRPr lang="ko-KR" altLang="en-US" sz="4800" b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5549" y="-265680"/>
            <a:ext cx="72006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7200" b="1" dirty="0">
                <a:solidFill>
                  <a:schemeClr val="bg1"/>
                </a:solidFill>
              </a:rPr>
              <a:t>4</a:t>
            </a:r>
            <a:endParaRPr lang="ko-KR" altLang="en-US" sz="7200" b="1" dirty="0">
              <a:solidFill>
                <a:schemeClr val="bg1"/>
              </a:solidFill>
            </a:endParaRPr>
          </a:p>
        </p:txBody>
      </p:sp>
      <p:grpSp>
        <p:nvGrpSpPr>
          <p:cNvPr id="15" name="그룹 14"/>
          <p:cNvGrpSpPr/>
          <p:nvPr/>
        </p:nvGrpSpPr>
        <p:grpSpPr>
          <a:xfrm>
            <a:off x="11523619" y="-210031"/>
            <a:ext cx="578644" cy="850107"/>
            <a:chOff x="11523619" y="-210031"/>
            <a:chExt cx="578644" cy="850107"/>
          </a:xfrm>
        </p:grpSpPr>
        <p:sp>
          <p:nvSpPr>
            <p:cNvPr id="8" name="모서리가 둥근 직사각형 7"/>
            <p:cNvSpPr/>
            <p:nvPr/>
          </p:nvSpPr>
          <p:spPr>
            <a:xfrm>
              <a:off x="11523619" y="-210031"/>
              <a:ext cx="578644" cy="850107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dirty="0">
                  <a:ln>
                    <a:solidFill>
                      <a:schemeClr val="accent1">
                        <a:alpha val="0"/>
                      </a:schemeClr>
                    </a:solidFill>
                  </a:ln>
                </a:rPr>
                <a:t>9</a:t>
              </a:r>
              <a:endParaRPr lang="ko-KR" altLang="en-US" dirty="0">
                <a:ln>
                  <a:solidFill>
                    <a:schemeClr val="accent1">
                      <a:alpha val="0"/>
                    </a:schemeClr>
                  </a:solidFill>
                </a:ln>
              </a:endParaRPr>
            </a:p>
          </p:txBody>
        </p:sp>
        <p:pic>
          <p:nvPicPr>
            <p:cNvPr id="14" name="그림 1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561723" y="63143"/>
              <a:ext cx="506456" cy="494492"/>
            </a:xfrm>
            <a:prstGeom prst="rect">
              <a:avLst/>
            </a:prstGeom>
          </p:spPr>
        </p:pic>
      </p:grpSp>
      <p:sp>
        <p:nvSpPr>
          <p:cNvPr id="16" name="슬라이드 번호 개체 틀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2</a:t>
            </a:fld>
            <a:endParaRPr lang="ko-KR" altLang="en-US" dirty="0"/>
          </a:p>
        </p:txBody>
      </p:sp>
      <p:sp>
        <p:nvSpPr>
          <p:cNvPr id="13" name="제목 1"/>
          <p:cNvSpPr txBox="1">
            <a:spLocks/>
          </p:cNvSpPr>
          <p:nvPr/>
        </p:nvSpPr>
        <p:spPr>
          <a:xfrm>
            <a:off x="779929" y="68097"/>
            <a:ext cx="1365070" cy="5719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400" b="1" dirty="0" smtClean="0">
                <a:solidFill>
                  <a:schemeClr val="bg1"/>
                </a:solidFill>
              </a:rPr>
              <a:t>Advanced Transactions and Scripting</a:t>
            </a:r>
            <a:endParaRPr lang="ko-KR" altLang="en-US" sz="1400" b="1" dirty="0">
              <a:solidFill>
                <a:schemeClr val="bg1"/>
              </a:solidFill>
            </a:endParaRPr>
          </a:p>
        </p:txBody>
      </p:sp>
      <p:pic>
        <p:nvPicPr>
          <p:cNvPr id="17" name="그림 16">
            <a:extLst>
              <a:ext uri="{FF2B5EF4-FFF2-40B4-BE49-F238E27FC236}">
                <a16:creationId xmlns:a16="http://schemas.microsoft.com/office/drawing/2014/main" id="{31539C8F-6932-4290-A983-B00213876EA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91267">
            <a:off x="45417" y="5738986"/>
            <a:ext cx="900334" cy="897576"/>
          </a:xfrm>
          <a:prstGeom prst="rect">
            <a:avLst/>
          </a:prstGeom>
        </p:spPr>
      </p:pic>
      <p:pic>
        <p:nvPicPr>
          <p:cNvPr id="1034" name="Picture 10" descr="ê´ë ¨ ì´ë¯¸ì§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8744" y="4871372"/>
            <a:ext cx="1751010" cy="1450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ëë°ì´ ìì´ì½ì ëí ì´ë¯¸ì§ ê²ìê²°ê³¼"/>
          <p:cNvPicPr>
            <a:picLocks noChangeAspect="1" noChangeArrowheads="1"/>
          </p:cNvPicPr>
          <p:nvPr/>
        </p:nvPicPr>
        <p:blipFill>
          <a:blip r:embed="rId6">
            <a:biLevel thresh="50000"/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8770" y="1001661"/>
            <a:ext cx="5327622" cy="5327622"/>
          </a:xfrm>
          <a:prstGeom prst="rect">
            <a:avLst/>
          </a:prstGeom>
          <a:noFill/>
        </p:spPr>
      </p:pic>
      <p:pic>
        <p:nvPicPr>
          <p:cNvPr id="1038" name="Picture 14" descr="ìì¶ì ìì´ì½ì ëí ì´ë¯¸ì§ ê²ìê²°ê³¼"/>
          <p:cNvPicPr>
            <a:picLocks noChangeAspect="1" noChangeArrowheads="1"/>
          </p:cNvPicPr>
          <p:nvPr/>
        </p:nvPicPr>
        <p:blipFill>
          <a:blip r:embed="rId8">
            <a:duotone>
              <a:prstClr val="black"/>
              <a:schemeClr val="tx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saturation sat="400000"/>
                    </a14:imgEffect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3290" y="4433221"/>
            <a:ext cx="701910" cy="551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9" name="그룹 8"/>
          <p:cNvGrpSpPr/>
          <p:nvPr/>
        </p:nvGrpSpPr>
        <p:grpSpPr>
          <a:xfrm>
            <a:off x="1008960" y="3307851"/>
            <a:ext cx="3021432" cy="3021432"/>
            <a:chOff x="1008960" y="3307851"/>
            <a:chExt cx="3021432" cy="3021432"/>
          </a:xfrm>
        </p:grpSpPr>
        <p:grpSp>
          <p:nvGrpSpPr>
            <p:cNvPr id="3" name="그룹 2"/>
            <p:cNvGrpSpPr/>
            <p:nvPr/>
          </p:nvGrpSpPr>
          <p:grpSpPr>
            <a:xfrm>
              <a:off x="1008960" y="3307851"/>
              <a:ext cx="3021432" cy="3021432"/>
              <a:chOff x="1008960" y="3307851"/>
              <a:chExt cx="3021432" cy="3021432"/>
            </a:xfrm>
          </p:grpSpPr>
          <p:pic>
            <p:nvPicPr>
              <p:cNvPr id="18" name="Picture 2" descr="ì¬ë ìì´ì½ì ëí ì´ë¯¸ì§ ê²ìê²°ê³¼"/>
              <p:cNvPicPr>
                <a:picLocks noChangeAspect="1" noChangeArrowheads="1"/>
              </p:cNvPicPr>
              <p:nvPr/>
            </p:nvPicPr>
            <p:blipFill>
              <a:blip r:embed="rId10">
                <a:biLevel thresh="50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08960" y="3307851"/>
                <a:ext cx="3021432" cy="302143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6" name="TextBox 5"/>
              <p:cNvSpPr txBox="1"/>
              <p:nvPr/>
            </p:nvSpPr>
            <p:spPr>
              <a:xfrm>
                <a:off x="1538151" y="5596790"/>
                <a:ext cx="195598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2400" b="1" dirty="0" smtClean="0"/>
                  <a:t>Mohammed</a:t>
                </a:r>
                <a:endParaRPr lang="ko-KR" altLang="en-US" sz="2400" b="1" dirty="0"/>
              </a:p>
            </p:txBody>
          </p:sp>
        </p:grpSp>
        <p:sp>
          <p:nvSpPr>
            <p:cNvPr id="7" name="TextBox 6"/>
            <p:cNvSpPr txBox="1"/>
            <p:nvPr/>
          </p:nvSpPr>
          <p:spPr>
            <a:xfrm>
              <a:off x="2015845" y="3559310"/>
              <a:ext cx="1000595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600" b="1" dirty="0" smtClean="0"/>
                <a:t>M</a:t>
              </a:r>
              <a:endParaRPr lang="ko-KR" altLang="en-US" sz="66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2249900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32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2233750" y="-13065"/>
            <a:ext cx="9958250" cy="75764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0" y="-13065"/>
            <a:ext cx="2050869" cy="75764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455816" y="0"/>
            <a:ext cx="8978066" cy="744580"/>
          </a:xfrm>
        </p:spPr>
        <p:txBody>
          <a:bodyPr>
            <a:noAutofit/>
          </a:bodyPr>
          <a:lstStyle/>
          <a:p>
            <a:r>
              <a:rPr lang="en-US" altLang="ko-KR" sz="4800" b="1" dirty="0" smtClean="0">
                <a:solidFill>
                  <a:schemeClr val="bg1"/>
                </a:solidFill>
              </a:rPr>
              <a:t>Complex Script Examples</a:t>
            </a:r>
            <a:endParaRPr lang="ko-KR" altLang="en-US" sz="4800" b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5549" y="-265680"/>
            <a:ext cx="72006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7200" b="1" dirty="0">
                <a:solidFill>
                  <a:schemeClr val="bg1"/>
                </a:solidFill>
              </a:rPr>
              <a:t>4</a:t>
            </a:r>
            <a:endParaRPr lang="ko-KR" altLang="en-US" sz="7200" b="1" dirty="0">
              <a:solidFill>
                <a:schemeClr val="bg1"/>
              </a:solidFill>
            </a:endParaRPr>
          </a:p>
        </p:txBody>
      </p:sp>
      <p:grpSp>
        <p:nvGrpSpPr>
          <p:cNvPr id="15" name="그룹 14"/>
          <p:cNvGrpSpPr/>
          <p:nvPr/>
        </p:nvGrpSpPr>
        <p:grpSpPr>
          <a:xfrm>
            <a:off x="11523619" y="-210031"/>
            <a:ext cx="578644" cy="850107"/>
            <a:chOff x="11523619" y="-210031"/>
            <a:chExt cx="578644" cy="850107"/>
          </a:xfrm>
        </p:grpSpPr>
        <p:sp>
          <p:nvSpPr>
            <p:cNvPr id="8" name="모서리가 둥근 직사각형 7"/>
            <p:cNvSpPr/>
            <p:nvPr/>
          </p:nvSpPr>
          <p:spPr>
            <a:xfrm>
              <a:off x="11523619" y="-210031"/>
              <a:ext cx="578644" cy="850107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dirty="0">
                  <a:ln>
                    <a:solidFill>
                      <a:schemeClr val="accent1">
                        <a:alpha val="0"/>
                      </a:schemeClr>
                    </a:solidFill>
                  </a:ln>
                </a:rPr>
                <a:t>9</a:t>
              </a:r>
              <a:endParaRPr lang="ko-KR" altLang="en-US" dirty="0">
                <a:ln>
                  <a:solidFill>
                    <a:schemeClr val="accent1">
                      <a:alpha val="0"/>
                    </a:schemeClr>
                  </a:solidFill>
                </a:ln>
              </a:endParaRPr>
            </a:p>
          </p:txBody>
        </p:sp>
        <p:pic>
          <p:nvPicPr>
            <p:cNvPr id="14" name="그림 1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561723" y="63143"/>
              <a:ext cx="506456" cy="494492"/>
            </a:xfrm>
            <a:prstGeom prst="rect">
              <a:avLst/>
            </a:prstGeom>
          </p:spPr>
        </p:pic>
      </p:grpSp>
      <p:sp>
        <p:nvSpPr>
          <p:cNvPr id="16" name="슬라이드 번호 개체 틀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3</a:t>
            </a:fld>
            <a:endParaRPr lang="ko-KR" altLang="en-US" dirty="0"/>
          </a:p>
        </p:txBody>
      </p:sp>
      <p:sp>
        <p:nvSpPr>
          <p:cNvPr id="13" name="제목 1"/>
          <p:cNvSpPr txBox="1">
            <a:spLocks/>
          </p:cNvSpPr>
          <p:nvPr/>
        </p:nvSpPr>
        <p:spPr>
          <a:xfrm>
            <a:off x="779929" y="68097"/>
            <a:ext cx="1365070" cy="5719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400" b="1" dirty="0" smtClean="0">
                <a:solidFill>
                  <a:schemeClr val="bg1"/>
                </a:solidFill>
              </a:rPr>
              <a:t>Advanced Transactions and Scripting</a:t>
            </a:r>
            <a:endParaRPr lang="ko-KR" altLang="en-US" sz="1400" b="1" dirty="0">
              <a:solidFill>
                <a:schemeClr val="bg1"/>
              </a:solidFill>
            </a:endParaRPr>
          </a:p>
        </p:txBody>
      </p:sp>
      <p:pic>
        <p:nvPicPr>
          <p:cNvPr id="17" name="그림 16">
            <a:extLst>
              <a:ext uri="{FF2B5EF4-FFF2-40B4-BE49-F238E27FC236}">
                <a16:creationId xmlns:a16="http://schemas.microsoft.com/office/drawing/2014/main" id="{31539C8F-6932-4290-A983-B00213876EA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91267">
            <a:off x="45417" y="5738986"/>
            <a:ext cx="900334" cy="897576"/>
          </a:xfrm>
          <a:prstGeom prst="rect">
            <a:avLst/>
          </a:prstGeom>
        </p:spPr>
      </p:pic>
      <p:grpSp>
        <p:nvGrpSpPr>
          <p:cNvPr id="9" name="그룹 8"/>
          <p:cNvGrpSpPr/>
          <p:nvPr/>
        </p:nvGrpSpPr>
        <p:grpSpPr>
          <a:xfrm>
            <a:off x="6143844" y="998481"/>
            <a:ext cx="3021432" cy="3021432"/>
            <a:chOff x="1008960" y="3307851"/>
            <a:chExt cx="3021432" cy="3021432"/>
          </a:xfrm>
        </p:grpSpPr>
        <p:grpSp>
          <p:nvGrpSpPr>
            <p:cNvPr id="3" name="그룹 2"/>
            <p:cNvGrpSpPr/>
            <p:nvPr/>
          </p:nvGrpSpPr>
          <p:grpSpPr>
            <a:xfrm>
              <a:off x="1008960" y="3307851"/>
              <a:ext cx="3021432" cy="3021432"/>
              <a:chOff x="1008960" y="3307851"/>
              <a:chExt cx="3021432" cy="3021432"/>
            </a:xfrm>
          </p:grpSpPr>
          <p:pic>
            <p:nvPicPr>
              <p:cNvPr id="18" name="Picture 2" descr="ì¬ë ìì´ì½ì ëí ì´ë¯¸ì§ ê²ìê²°ê³¼"/>
              <p:cNvPicPr>
                <a:picLocks noChangeAspect="1" noChangeArrowheads="1"/>
              </p:cNvPicPr>
              <p:nvPr/>
            </p:nvPicPr>
            <p:blipFill>
              <a:blip r:embed="rId5">
                <a:biLevel thresh="50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08960" y="3307851"/>
                <a:ext cx="3021432" cy="302143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6" name="TextBox 5"/>
              <p:cNvSpPr txBox="1"/>
              <p:nvPr/>
            </p:nvSpPr>
            <p:spPr>
              <a:xfrm>
                <a:off x="1538151" y="5596790"/>
                <a:ext cx="195598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2400" b="1" dirty="0" smtClean="0"/>
                  <a:t>Mohammed</a:t>
                </a:r>
                <a:endParaRPr lang="ko-KR" altLang="en-US" sz="2400" b="1" dirty="0"/>
              </a:p>
            </p:txBody>
          </p:sp>
        </p:grpSp>
        <p:sp>
          <p:nvSpPr>
            <p:cNvPr id="7" name="TextBox 6"/>
            <p:cNvSpPr txBox="1"/>
            <p:nvPr/>
          </p:nvSpPr>
          <p:spPr>
            <a:xfrm>
              <a:off x="2015845" y="3559310"/>
              <a:ext cx="1000595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600" b="1" dirty="0" smtClean="0"/>
                <a:t>M</a:t>
              </a:r>
              <a:endParaRPr lang="ko-KR" altLang="en-US" sz="6600" b="1" dirty="0"/>
            </a:p>
          </p:txBody>
        </p:sp>
      </p:grpSp>
      <p:grpSp>
        <p:nvGrpSpPr>
          <p:cNvPr id="10" name="그룹 9"/>
          <p:cNvGrpSpPr/>
          <p:nvPr/>
        </p:nvGrpSpPr>
        <p:grpSpPr>
          <a:xfrm>
            <a:off x="8665538" y="3183657"/>
            <a:ext cx="3021432" cy="3021432"/>
            <a:chOff x="8316822" y="3166342"/>
            <a:chExt cx="3021432" cy="3021432"/>
          </a:xfrm>
        </p:grpSpPr>
        <p:pic>
          <p:nvPicPr>
            <p:cNvPr id="24" name="Picture 2" descr="ì¬ë ìì´ì½ì ëí ì´ë¯¸ì§ ê²ìê²°ê³¼"/>
            <p:cNvPicPr>
              <a:picLocks noChangeAspect="1" noChangeArrowheads="1"/>
            </p:cNvPicPr>
            <p:nvPr/>
          </p:nvPicPr>
          <p:blipFill>
            <a:blip r:embed="rId5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316822" y="3166342"/>
              <a:ext cx="3021432" cy="30214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5" name="Picture 2" descr="ë¥íì´ ìì´ì½ì ëí ì´ë¯¸ì§ ê²ìê²°ê³¼"/>
            <p:cNvPicPr>
              <a:picLocks noChangeAspect="1" noChangeArrowheads="1"/>
            </p:cNvPicPr>
            <p:nvPr/>
          </p:nvPicPr>
          <p:blipFill>
            <a:blip r:embed="rId6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7">
                      <a14:imgEffect>
                        <a14:backgroundRemoval t="10000" b="90000" l="10000" r="90000">
                          <a14:foregroundMark x1="46667" y1="48718" x2="46667" y2="48718"/>
                          <a14:foregroundMark x1="51667" y1="35897" x2="51667" y2="35897"/>
                          <a14:foregroundMark x1="49444" y1="25641" x2="49444" y2="25641"/>
                          <a14:foregroundMark x1="50556" y1="17949" x2="50556" y2="17949"/>
                          <a14:foregroundMark x1="54444" y1="68205" x2="54444" y2="68205"/>
                          <a14:foregroundMark x1="53889" y1="78462" x2="53889" y2="78462"/>
                        </a14:backgroundRemoval>
                      </a14:imgEffect>
                      <a14:imgEffect>
                        <a14:colorTemperature colorTemp="11500"/>
                      </a14:imgEffect>
                      <a14:imgEffect>
                        <a14:saturation sat="4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17774" y="4726029"/>
              <a:ext cx="1019525" cy="11044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6" name="TextBox 25"/>
            <p:cNvSpPr txBox="1"/>
            <p:nvPr/>
          </p:nvSpPr>
          <p:spPr>
            <a:xfrm>
              <a:off x="9437046" y="3327581"/>
              <a:ext cx="78098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600" b="1" dirty="0" smtClean="0"/>
                <a:t>A</a:t>
              </a:r>
              <a:endParaRPr lang="ko-KR" altLang="en-US" sz="6600" b="1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9326836" y="5520295"/>
              <a:ext cx="105830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2400" b="1" dirty="0" smtClean="0">
                  <a:solidFill>
                    <a:schemeClr val="accent2">
                      <a:lumMod val="75000"/>
                    </a:schemeClr>
                  </a:solidFill>
                </a:rPr>
                <a:t>Abdul</a:t>
              </a:r>
              <a:endParaRPr lang="ko-KR" altLang="en-US" sz="2400" b="1" dirty="0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</p:grpSp>
      <p:grpSp>
        <p:nvGrpSpPr>
          <p:cNvPr id="29" name="그룹 28"/>
          <p:cNvGrpSpPr/>
          <p:nvPr/>
        </p:nvGrpSpPr>
        <p:grpSpPr>
          <a:xfrm>
            <a:off x="477826" y="3183657"/>
            <a:ext cx="3021432" cy="3021432"/>
            <a:chOff x="1008960" y="3307851"/>
            <a:chExt cx="3021432" cy="3021432"/>
          </a:xfrm>
        </p:grpSpPr>
        <p:grpSp>
          <p:nvGrpSpPr>
            <p:cNvPr id="30" name="그룹 29"/>
            <p:cNvGrpSpPr/>
            <p:nvPr/>
          </p:nvGrpSpPr>
          <p:grpSpPr>
            <a:xfrm>
              <a:off x="1008960" y="3307851"/>
              <a:ext cx="3021432" cy="3021432"/>
              <a:chOff x="1008960" y="3307851"/>
              <a:chExt cx="3021432" cy="3021432"/>
            </a:xfrm>
          </p:grpSpPr>
          <p:pic>
            <p:nvPicPr>
              <p:cNvPr id="32" name="Picture 2" descr="ì¬ë ìì´ì½ì ëí ì´ë¯¸ì§ ê²ìê²°ê³¼"/>
              <p:cNvPicPr>
                <a:picLocks noChangeAspect="1" noChangeArrowheads="1"/>
              </p:cNvPicPr>
              <p:nvPr/>
            </p:nvPicPr>
            <p:blipFill>
              <a:blip r:embed="rId5">
                <a:biLevel thresh="50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08960" y="3307851"/>
                <a:ext cx="3021432" cy="302143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33" name="TextBox 32"/>
              <p:cNvSpPr txBox="1"/>
              <p:nvPr/>
            </p:nvSpPr>
            <p:spPr>
              <a:xfrm>
                <a:off x="1986990" y="5611933"/>
                <a:ext cx="105830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2400" b="1" dirty="0" smtClean="0"/>
                  <a:t>Saeed</a:t>
                </a:r>
                <a:endParaRPr lang="ko-KR" altLang="en-US" sz="2400" b="1" dirty="0"/>
              </a:p>
            </p:txBody>
          </p:sp>
        </p:grpSp>
        <p:sp>
          <p:nvSpPr>
            <p:cNvPr id="31" name="TextBox 30"/>
            <p:cNvSpPr txBox="1"/>
            <p:nvPr/>
          </p:nvSpPr>
          <p:spPr>
            <a:xfrm>
              <a:off x="2184159" y="3518969"/>
              <a:ext cx="663964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600" b="1" dirty="0"/>
                <a:t>S</a:t>
              </a:r>
              <a:endParaRPr lang="ko-KR" altLang="en-US" sz="6600" b="1" dirty="0"/>
            </a:p>
          </p:txBody>
        </p:sp>
      </p:grpSp>
      <p:grpSp>
        <p:nvGrpSpPr>
          <p:cNvPr id="34" name="그룹 33"/>
          <p:cNvGrpSpPr/>
          <p:nvPr/>
        </p:nvGrpSpPr>
        <p:grpSpPr>
          <a:xfrm>
            <a:off x="2978841" y="998481"/>
            <a:ext cx="3021432" cy="3021432"/>
            <a:chOff x="1008960" y="3307851"/>
            <a:chExt cx="3021432" cy="3021432"/>
          </a:xfrm>
        </p:grpSpPr>
        <p:grpSp>
          <p:nvGrpSpPr>
            <p:cNvPr id="35" name="그룹 34"/>
            <p:cNvGrpSpPr/>
            <p:nvPr/>
          </p:nvGrpSpPr>
          <p:grpSpPr>
            <a:xfrm>
              <a:off x="1008960" y="3307851"/>
              <a:ext cx="3021432" cy="3021432"/>
              <a:chOff x="1008960" y="3307851"/>
              <a:chExt cx="3021432" cy="3021432"/>
            </a:xfrm>
          </p:grpSpPr>
          <p:pic>
            <p:nvPicPr>
              <p:cNvPr id="37" name="Picture 2" descr="ì¬ë ìì´ì½ì ëí ì´ë¯¸ì§ ê²ìê²°ê³¼"/>
              <p:cNvPicPr>
                <a:picLocks noChangeAspect="1" noChangeArrowheads="1"/>
              </p:cNvPicPr>
              <p:nvPr/>
            </p:nvPicPr>
            <p:blipFill>
              <a:blip r:embed="rId5">
                <a:biLevel thresh="50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08960" y="3307851"/>
                <a:ext cx="3021432" cy="302143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38" name="TextBox 37"/>
              <p:cNvSpPr txBox="1"/>
              <p:nvPr/>
            </p:nvSpPr>
            <p:spPr>
              <a:xfrm>
                <a:off x="2059926" y="5608981"/>
                <a:ext cx="91242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2400" b="1" dirty="0" err="1" smtClean="0"/>
                  <a:t>Zaira</a:t>
                </a:r>
                <a:endParaRPr lang="ko-KR" altLang="en-US" sz="2400" b="1" dirty="0"/>
              </a:p>
            </p:txBody>
          </p:sp>
        </p:grpSp>
        <p:sp>
          <p:nvSpPr>
            <p:cNvPr id="36" name="TextBox 35"/>
            <p:cNvSpPr txBox="1"/>
            <p:nvPr/>
          </p:nvSpPr>
          <p:spPr>
            <a:xfrm>
              <a:off x="2184159" y="3518969"/>
              <a:ext cx="702436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600" b="1" dirty="0"/>
                <a:t>Z</a:t>
              </a:r>
              <a:endParaRPr lang="ko-KR" altLang="en-US" sz="6600" b="1" dirty="0"/>
            </a:p>
          </p:txBody>
        </p:sp>
      </p:grpSp>
      <p:pic>
        <p:nvPicPr>
          <p:cNvPr id="1028" name="Picture 4" descr="íµì¥ ìì´ì½ì ëí ì´ë¯¸ì§ ê²ìê²°ê³¼"/>
          <p:cNvPicPr>
            <a:picLocks noChangeAspect="1" noChangeArrowheads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10000" b="90000" l="10000" r="90000">
                        <a14:foregroundMark x1="24000" y1="55765" x2="49647" y2="73176"/>
                        <a14:foregroundMark x1="37176" y1="43765" x2="65412" y2="5929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8392" y="3174528"/>
            <a:ext cx="4048125" cy="4048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3253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2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그룹 9"/>
          <p:cNvGrpSpPr/>
          <p:nvPr/>
        </p:nvGrpSpPr>
        <p:grpSpPr>
          <a:xfrm>
            <a:off x="8952899" y="1029192"/>
            <a:ext cx="3021432" cy="3021432"/>
            <a:chOff x="8316822" y="3166342"/>
            <a:chExt cx="3021432" cy="3021432"/>
          </a:xfrm>
        </p:grpSpPr>
        <p:pic>
          <p:nvPicPr>
            <p:cNvPr id="24" name="Picture 2" descr="ì¬ë ìì´ì½ì ëí ì´ë¯¸ì§ ê²ìê²°ê³¼"/>
            <p:cNvPicPr>
              <a:picLocks noChangeAspect="1" noChangeArrowheads="1"/>
            </p:cNvPicPr>
            <p:nvPr/>
          </p:nvPicPr>
          <p:blipFill>
            <a:blip r:embed="rId3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316822" y="3166342"/>
              <a:ext cx="3021432" cy="30214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5" name="Picture 2" descr="ë¥íì´ ìì´ì½ì ëí ì´ë¯¸ì§ ê²ìê²°ê³¼"/>
            <p:cNvPicPr>
              <a:picLocks noChangeAspect="1" noChangeArrowheads="1"/>
            </p:cNvPicPr>
            <p:nvPr/>
          </p:nvPicPr>
          <p:blipFill>
            <a:blip r:embed="rId4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10000" b="90000" l="10000" r="90000">
                          <a14:foregroundMark x1="46667" y1="48718" x2="46667" y2="48718"/>
                          <a14:foregroundMark x1="51667" y1="35897" x2="51667" y2="35897"/>
                          <a14:foregroundMark x1="49444" y1="25641" x2="49444" y2="25641"/>
                          <a14:foregroundMark x1="50556" y1="17949" x2="50556" y2="17949"/>
                          <a14:foregroundMark x1="54444" y1="68205" x2="54444" y2="68205"/>
                          <a14:foregroundMark x1="53889" y1="78462" x2="53889" y2="78462"/>
                        </a14:backgroundRemoval>
                      </a14:imgEffect>
                      <a14:imgEffect>
                        <a14:colorTemperature colorTemp="11500"/>
                      </a14:imgEffect>
                      <a14:imgEffect>
                        <a14:saturation sat="4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17774" y="4726029"/>
              <a:ext cx="1019525" cy="11044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6" name="TextBox 25"/>
            <p:cNvSpPr txBox="1"/>
            <p:nvPr/>
          </p:nvSpPr>
          <p:spPr>
            <a:xfrm>
              <a:off x="9437046" y="3327581"/>
              <a:ext cx="78098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600" b="1" dirty="0" smtClean="0"/>
                <a:t>A</a:t>
              </a:r>
              <a:endParaRPr lang="ko-KR" altLang="en-US" sz="6600" b="1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9326836" y="5520295"/>
              <a:ext cx="105830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2400" b="1" dirty="0" smtClean="0">
                  <a:solidFill>
                    <a:schemeClr val="accent2">
                      <a:lumMod val="75000"/>
                    </a:schemeClr>
                  </a:solidFill>
                </a:rPr>
                <a:t>Abdul</a:t>
              </a:r>
              <a:endParaRPr lang="ko-KR" altLang="en-US" sz="2400" b="1" dirty="0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</p:grpSp>
      <p:sp>
        <p:nvSpPr>
          <p:cNvPr id="4" name="직사각형 3"/>
          <p:cNvSpPr/>
          <p:nvPr/>
        </p:nvSpPr>
        <p:spPr>
          <a:xfrm>
            <a:off x="2233750" y="-13065"/>
            <a:ext cx="9958250" cy="75764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0" y="-13065"/>
            <a:ext cx="2050869" cy="75764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455816" y="0"/>
            <a:ext cx="8978066" cy="744580"/>
          </a:xfrm>
        </p:spPr>
        <p:txBody>
          <a:bodyPr>
            <a:noAutofit/>
          </a:bodyPr>
          <a:lstStyle/>
          <a:p>
            <a:r>
              <a:rPr lang="en-US" altLang="ko-KR" sz="4800" b="1" dirty="0" smtClean="0">
                <a:solidFill>
                  <a:schemeClr val="bg1"/>
                </a:solidFill>
              </a:rPr>
              <a:t>Complex Script Examples</a:t>
            </a:r>
            <a:endParaRPr lang="ko-KR" altLang="en-US" sz="4800" b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5549" y="-265680"/>
            <a:ext cx="72006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7200" b="1" dirty="0">
                <a:solidFill>
                  <a:schemeClr val="bg1"/>
                </a:solidFill>
              </a:rPr>
              <a:t>4</a:t>
            </a:r>
            <a:endParaRPr lang="ko-KR" altLang="en-US" sz="7200" b="1" dirty="0">
              <a:solidFill>
                <a:schemeClr val="bg1"/>
              </a:solidFill>
            </a:endParaRPr>
          </a:p>
        </p:txBody>
      </p:sp>
      <p:grpSp>
        <p:nvGrpSpPr>
          <p:cNvPr id="15" name="그룹 14"/>
          <p:cNvGrpSpPr/>
          <p:nvPr/>
        </p:nvGrpSpPr>
        <p:grpSpPr>
          <a:xfrm>
            <a:off x="11523619" y="-210031"/>
            <a:ext cx="578644" cy="850107"/>
            <a:chOff x="11523619" y="-210031"/>
            <a:chExt cx="578644" cy="850107"/>
          </a:xfrm>
        </p:grpSpPr>
        <p:sp>
          <p:nvSpPr>
            <p:cNvPr id="8" name="모서리가 둥근 직사각형 7"/>
            <p:cNvSpPr/>
            <p:nvPr/>
          </p:nvSpPr>
          <p:spPr>
            <a:xfrm>
              <a:off x="11523619" y="-210031"/>
              <a:ext cx="578644" cy="850107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dirty="0">
                  <a:ln>
                    <a:solidFill>
                      <a:schemeClr val="accent1">
                        <a:alpha val="0"/>
                      </a:schemeClr>
                    </a:solidFill>
                  </a:ln>
                </a:rPr>
                <a:t>9</a:t>
              </a:r>
              <a:endParaRPr lang="ko-KR" altLang="en-US" dirty="0">
                <a:ln>
                  <a:solidFill>
                    <a:schemeClr val="accent1">
                      <a:alpha val="0"/>
                    </a:schemeClr>
                  </a:solidFill>
                </a:ln>
              </a:endParaRPr>
            </a:p>
          </p:txBody>
        </p:sp>
        <p:pic>
          <p:nvPicPr>
            <p:cNvPr id="14" name="그림 13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561723" y="63143"/>
              <a:ext cx="506456" cy="494492"/>
            </a:xfrm>
            <a:prstGeom prst="rect">
              <a:avLst/>
            </a:prstGeom>
          </p:spPr>
        </p:pic>
      </p:grpSp>
      <p:sp>
        <p:nvSpPr>
          <p:cNvPr id="16" name="슬라이드 번호 개체 틀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4</a:t>
            </a:fld>
            <a:endParaRPr lang="ko-KR" altLang="en-US" dirty="0"/>
          </a:p>
        </p:txBody>
      </p:sp>
      <p:sp>
        <p:nvSpPr>
          <p:cNvPr id="13" name="제목 1"/>
          <p:cNvSpPr txBox="1">
            <a:spLocks/>
          </p:cNvSpPr>
          <p:nvPr/>
        </p:nvSpPr>
        <p:spPr>
          <a:xfrm>
            <a:off x="779929" y="68097"/>
            <a:ext cx="1365070" cy="5719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400" b="1" dirty="0" smtClean="0">
                <a:solidFill>
                  <a:schemeClr val="bg1"/>
                </a:solidFill>
              </a:rPr>
              <a:t>Advanced Transactions and Scripting</a:t>
            </a:r>
            <a:endParaRPr lang="ko-KR" altLang="en-US" sz="1400" b="1" dirty="0">
              <a:solidFill>
                <a:schemeClr val="bg1"/>
              </a:solidFill>
            </a:endParaRPr>
          </a:p>
        </p:txBody>
      </p:sp>
      <p:pic>
        <p:nvPicPr>
          <p:cNvPr id="17" name="그림 16">
            <a:extLst>
              <a:ext uri="{FF2B5EF4-FFF2-40B4-BE49-F238E27FC236}">
                <a16:creationId xmlns:a16="http://schemas.microsoft.com/office/drawing/2014/main" id="{31539C8F-6932-4290-A983-B00213876EAC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91267">
            <a:off x="45417" y="5738986"/>
            <a:ext cx="900334" cy="897576"/>
          </a:xfrm>
          <a:prstGeom prst="rect">
            <a:avLst/>
          </a:prstGeom>
        </p:spPr>
      </p:pic>
      <p:grpSp>
        <p:nvGrpSpPr>
          <p:cNvPr id="9" name="그룹 8"/>
          <p:cNvGrpSpPr/>
          <p:nvPr/>
        </p:nvGrpSpPr>
        <p:grpSpPr>
          <a:xfrm>
            <a:off x="5993125" y="1039275"/>
            <a:ext cx="3021432" cy="3021432"/>
            <a:chOff x="1008960" y="3307851"/>
            <a:chExt cx="3021432" cy="3021432"/>
          </a:xfrm>
        </p:grpSpPr>
        <p:grpSp>
          <p:nvGrpSpPr>
            <p:cNvPr id="3" name="그룹 2"/>
            <p:cNvGrpSpPr/>
            <p:nvPr/>
          </p:nvGrpSpPr>
          <p:grpSpPr>
            <a:xfrm>
              <a:off x="1008960" y="3307851"/>
              <a:ext cx="3021432" cy="3021432"/>
              <a:chOff x="1008960" y="3307851"/>
              <a:chExt cx="3021432" cy="3021432"/>
            </a:xfrm>
          </p:grpSpPr>
          <p:pic>
            <p:nvPicPr>
              <p:cNvPr id="18" name="Picture 2" descr="ì¬ë ìì´ì½ì ëí ì´ë¯¸ì§ ê²ìê²°ê³¼"/>
              <p:cNvPicPr>
                <a:picLocks noChangeAspect="1" noChangeArrowheads="1"/>
              </p:cNvPicPr>
              <p:nvPr/>
            </p:nvPicPr>
            <p:blipFill>
              <a:blip r:embed="rId3">
                <a:biLevel thresh="50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08960" y="3307851"/>
                <a:ext cx="3021432" cy="302143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6" name="TextBox 5"/>
              <p:cNvSpPr txBox="1"/>
              <p:nvPr/>
            </p:nvSpPr>
            <p:spPr>
              <a:xfrm>
                <a:off x="1538151" y="5596790"/>
                <a:ext cx="195598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2400" b="1" dirty="0" smtClean="0"/>
                  <a:t>Mohammed</a:t>
                </a:r>
                <a:endParaRPr lang="ko-KR" altLang="en-US" sz="2400" b="1" dirty="0"/>
              </a:p>
            </p:txBody>
          </p:sp>
        </p:grpSp>
        <p:sp>
          <p:nvSpPr>
            <p:cNvPr id="7" name="TextBox 6"/>
            <p:cNvSpPr txBox="1"/>
            <p:nvPr/>
          </p:nvSpPr>
          <p:spPr>
            <a:xfrm>
              <a:off x="2015845" y="3501254"/>
              <a:ext cx="1000595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600" b="1" dirty="0" smtClean="0"/>
                <a:t>M</a:t>
              </a:r>
              <a:endParaRPr lang="ko-KR" altLang="en-US" sz="6600" b="1" dirty="0"/>
            </a:p>
          </p:txBody>
        </p:sp>
      </p:grpSp>
      <p:grpSp>
        <p:nvGrpSpPr>
          <p:cNvPr id="29" name="그룹 28"/>
          <p:cNvGrpSpPr/>
          <p:nvPr/>
        </p:nvGrpSpPr>
        <p:grpSpPr>
          <a:xfrm>
            <a:off x="229694" y="1015811"/>
            <a:ext cx="3021432" cy="3021432"/>
            <a:chOff x="1008960" y="3307851"/>
            <a:chExt cx="3021432" cy="3021432"/>
          </a:xfrm>
        </p:grpSpPr>
        <p:grpSp>
          <p:nvGrpSpPr>
            <p:cNvPr id="30" name="그룹 29"/>
            <p:cNvGrpSpPr/>
            <p:nvPr/>
          </p:nvGrpSpPr>
          <p:grpSpPr>
            <a:xfrm>
              <a:off x="1008960" y="3307851"/>
              <a:ext cx="3021432" cy="3021432"/>
              <a:chOff x="1008960" y="3307851"/>
              <a:chExt cx="3021432" cy="3021432"/>
            </a:xfrm>
          </p:grpSpPr>
          <p:pic>
            <p:nvPicPr>
              <p:cNvPr id="32" name="Picture 2" descr="ì¬ë ìì´ì½ì ëí ì´ë¯¸ì§ ê²ìê²°ê³¼"/>
              <p:cNvPicPr>
                <a:picLocks noChangeAspect="1" noChangeArrowheads="1"/>
              </p:cNvPicPr>
              <p:nvPr/>
            </p:nvPicPr>
            <p:blipFill>
              <a:blip r:embed="rId3">
                <a:biLevel thresh="50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08960" y="3307851"/>
                <a:ext cx="3021432" cy="302143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33" name="TextBox 32"/>
              <p:cNvSpPr txBox="1"/>
              <p:nvPr/>
            </p:nvSpPr>
            <p:spPr>
              <a:xfrm>
                <a:off x="1986990" y="5611933"/>
                <a:ext cx="105830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2400" b="1" dirty="0" smtClean="0"/>
                  <a:t>Saeed</a:t>
                </a:r>
                <a:endParaRPr lang="ko-KR" altLang="en-US" sz="2400" b="1" dirty="0"/>
              </a:p>
            </p:txBody>
          </p:sp>
        </p:grpSp>
        <p:sp>
          <p:nvSpPr>
            <p:cNvPr id="31" name="TextBox 30"/>
            <p:cNvSpPr txBox="1"/>
            <p:nvPr/>
          </p:nvSpPr>
          <p:spPr>
            <a:xfrm>
              <a:off x="2184159" y="3518969"/>
              <a:ext cx="663964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600" b="1" dirty="0"/>
                <a:t>S</a:t>
              </a:r>
              <a:endParaRPr lang="ko-KR" altLang="en-US" sz="6600" b="1" dirty="0"/>
            </a:p>
          </p:txBody>
        </p:sp>
      </p:grpSp>
      <p:grpSp>
        <p:nvGrpSpPr>
          <p:cNvPr id="34" name="그룹 33"/>
          <p:cNvGrpSpPr/>
          <p:nvPr/>
        </p:nvGrpSpPr>
        <p:grpSpPr>
          <a:xfrm>
            <a:off x="3076882" y="1029192"/>
            <a:ext cx="3021432" cy="3021432"/>
            <a:chOff x="1008960" y="3307851"/>
            <a:chExt cx="3021432" cy="3021432"/>
          </a:xfrm>
        </p:grpSpPr>
        <p:grpSp>
          <p:nvGrpSpPr>
            <p:cNvPr id="35" name="그룹 34"/>
            <p:cNvGrpSpPr/>
            <p:nvPr/>
          </p:nvGrpSpPr>
          <p:grpSpPr>
            <a:xfrm>
              <a:off x="1008960" y="3307851"/>
              <a:ext cx="3021432" cy="3021432"/>
              <a:chOff x="1008960" y="3307851"/>
              <a:chExt cx="3021432" cy="3021432"/>
            </a:xfrm>
          </p:grpSpPr>
          <p:pic>
            <p:nvPicPr>
              <p:cNvPr id="37" name="Picture 2" descr="ì¬ë ìì´ì½ì ëí ì´ë¯¸ì§ ê²ìê²°ê³¼"/>
              <p:cNvPicPr>
                <a:picLocks noChangeAspect="1" noChangeArrowheads="1"/>
              </p:cNvPicPr>
              <p:nvPr/>
            </p:nvPicPr>
            <p:blipFill>
              <a:blip r:embed="rId3">
                <a:biLevel thresh="50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08960" y="3307851"/>
                <a:ext cx="3021432" cy="302143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38" name="TextBox 37"/>
              <p:cNvSpPr txBox="1"/>
              <p:nvPr/>
            </p:nvSpPr>
            <p:spPr>
              <a:xfrm>
                <a:off x="2059926" y="5608981"/>
                <a:ext cx="91242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2400" b="1" dirty="0" err="1" smtClean="0"/>
                  <a:t>Zaira</a:t>
                </a:r>
                <a:endParaRPr lang="ko-KR" altLang="en-US" sz="2400" b="1" dirty="0"/>
              </a:p>
            </p:txBody>
          </p:sp>
        </p:grpSp>
        <p:sp>
          <p:nvSpPr>
            <p:cNvPr id="36" name="TextBox 35"/>
            <p:cNvSpPr txBox="1"/>
            <p:nvPr/>
          </p:nvSpPr>
          <p:spPr>
            <a:xfrm>
              <a:off x="2184159" y="3518969"/>
              <a:ext cx="702436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600" b="1" dirty="0"/>
                <a:t>Z</a:t>
              </a:r>
              <a:endParaRPr lang="ko-KR" altLang="en-US" sz="6600" b="1" dirty="0"/>
            </a:p>
          </p:txBody>
        </p:sp>
      </p:grpSp>
      <p:sp>
        <p:nvSpPr>
          <p:cNvPr id="12" name="모서리가 둥근 직사각형 11"/>
          <p:cNvSpPr/>
          <p:nvPr/>
        </p:nvSpPr>
        <p:spPr>
          <a:xfrm>
            <a:off x="3352800" y="4934857"/>
            <a:ext cx="6995886" cy="1421493"/>
          </a:xfrm>
          <a:prstGeom prst="roundRect">
            <a:avLst/>
          </a:prstGeom>
          <a:noFill/>
          <a:ln w="19050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4098" name="Picture 2" descr="ë ìì´ì½ì ëí ì´ë¯¸ì§ ê²ìê²°ê³¼"/>
          <p:cNvPicPr>
            <a:picLocks noChangeAspect="1" noChangeArrowheads="1"/>
          </p:cNvPicPr>
          <p:nvPr/>
        </p:nvPicPr>
        <p:blipFill>
          <a:blip r:embed="rId8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100000" l="0" r="100000">
                        <a14:foregroundMark x1="63291" y1="70283" x2="63291" y2="70283"/>
                        <a14:backgroundMark x1="58650" y1="65566" x2="58650" y2="65566"/>
                        <a14:backgroundMark x1="67511" y1="65566" x2="67511" y2="65566"/>
                        <a14:backgroundMark x1="75949" y1="65094" x2="75949" y2="6509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5712" y="4843660"/>
            <a:ext cx="1747057" cy="1562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2" descr="ì´ì  ìì´ì½ì ëí ì´ë¯¸ì§ ê²ìê²°ê³¼"/>
          <p:cNvPicPr>
            <a:picLocks noChangeAspect="1" noChangeArrowheads="1"/>
          </p:cNvPicPr>
          <p:nvPr/>
        </p:nvPicPr>
        <p:blipFill>
          <a:blip r:embed="rId10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887" b="99528" l="0" r="97479">
                        <a14:foregroundMark x1="35294" y1="58019" x2="35294" y2="58019"/>
                        <a14:foregroundMark x1="2101" y1="65094" x2="2101" y2="65094"/>
                        <a14:foregroundMark x1="23529" y1="97642" x2="23529" y2="97642"/>
                        <a14:foregroundMark x1="94958" y1="18396" x2="94958" y2="18396"/>
                        <a14:foregroundMark x1="86555" y1="6604" x2="86555" y2="6604"/>
                        <a14:foregroundMark x1="92017" y1="1887" x2="92017" y2="1887"/>
                        <a14:foregroundMark x1="98739" y1="22642" x2="98739" y2="22642"/>
                        <a14:foregroundMark x1="840" y1="68868" x2="840" y2="68868"/>
                        <a14:foregroundMark x1="27731" y1="99057" x2="27731" y2="99057"/>
                        <a14:foregroundMark x1="28151" y1="99528" x2="28151" y2="99528"/>
                        <a14:foregroundMark x1="25630" y1="99528" x2="25630" y2="9952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4596" y="5269560"/>
            <a:ext cx="795267" cy="708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2" descr="ì´ì  ìì´ì½ì ëí ì´ë¯¸ì§ ê²ìê²°ê³¼"/>
          <p:cNvPicPr>
            <a:picLocks noChangeAspect="1" noChangeArrowheads="1"/>
          </p:cNvPicPr>
          <p:nvPr/>
        </p:nvPicPr>
        <p:blipFill>
          <a:blip r:embed="rId10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887" b="99528" l="0" r="97479">
                        <a14:foregroundMark x1="35294" y1="58019" x2="35294" y2="58019"/>
                        <a14:foregroundMark x1="2101" y1="65094" x2="2101" y2="65094"/>
                        <a14:foregroundMark x1="23529" y1="97642" x2="23529" y2="97642"/>
                        <a14:foregroundMark x1="94958" y1="18396" x2="94958" y2="18396"/>
                        <a14:foregroundMark x1="86555" y1="6604" x2="86555" y2="6604"/>
                        <a14:foregroundMark x1="92017" y1="1887" x2="92017" y2="1887"/>
                        <a14:foregroundMark x1="98739" y1="22642" x2="98739" y2="22642"/>
                        <a14:foregroundMark x1="840" y1="68868" x2="840" y2="68868"/>
                        <a14:foregroundMark x1="27731" y1="99057" x2="27731" y2="99057"/>
                        <a14:foregroundMark x1="28151" y1="99528" x2="28151" y2="99528"/>
                        <a14:foregroundMark x1="25630" y1="99528" x2="25630" y2="9952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1804" y="5269560"/>
            <a:ext cx="795267" cy="708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2" descr="ì´ì  ìì´ì½ì ëí ì´ë¯¸ì§ ê²ìê²°ê³¼"/>
          <p:cNvPicPr>
            <a:picLocks noChangeAspect="1" noChangeArrowheads="1"/>
          </p:cNvPicPr>
          <p:nvPr/>
        </p:nvPicPr>
        <p:blipFill>
          <a:blip r:embed="rId10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887" b="99528" l="0" r="97479">
                        <a14:foregroundMark x1="35294" y1="58019" x2="35294" y2="58019"/>
                        <a14:foregroundMark x1="2101" y1="65094" x2="2101" y2="65094"/>
                        <a14:foregroundMark x1="23529" y1="97642" x2="23529" y2="97642"/>
                        <a14:foregroundMark x1="94958" y1="18396" x2="94958" y2="18396"/>
                        <a14:foregroundMark x1="86555" y1="6604" x2="86555" y2="6604"/>
                        <a14:foregroundMark x1="92017" y1="1887" x2="92017" y2="1887"/>
                        <a14:foregroundMark x1="98739" y1="22642" x2="98739" y2="22642"/>
                        <a14:foregroundMark x1="840" y1="68868" x2="840" y2="68868"/>
                        <a14:foregroundMark x1="27731" y1="99057" x2="27731" y2="99057"/>
                        <a14:foregroundMark x1="28151" y1="99528" x2="28151" y2="99528"/>
                        <a14:foregroundMark x1="25630" y1="99528" x2="25630" y2="9952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5084" y="5269560"/>
            <a:ext cx="795267" cy="708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2" descr="ì´ì  ìì´ì½ì ëí ì´ë¯¸ì§ ê²ìê²°ê³¼"/>
          <p:cNvPicPr>
            <a:picLocks noChangeAspect="1" noChangeArrowheads="1"/>
          </p:cNvPicPr>
          <p:nvPr/>
        </p:nvPicPr>
        <p:blipFill>
          <a:blip r:embed="rId10" cstate="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887" b="99528" l="0" r="97479">
                        <a14:foregroundMark x1="35294" y1="58019" x2="35294" y2="58019"/>
                        <a14:foregroundMark x1="2101" y1="65094" x2="2101" y2="65094"/>
                        <a14:foregroundMark x1="23529" y1="97642" x2="23529" y2="97642"/>
                        <a14:foregroundMark x1="94958" y1="18396" x2="94958" y2="18396"/>
                        <a14:foregroundMark x1="86555" y1="6604" x2="86555" y2="6604"/>
                        <a14:foregroundMark x1="92017" y1="1887" x2="92017" y2="1887"/>
                        <a14:foregroundMark x1="98739" y1="22642" x2="98739" y2="22642"/>
                        <a14:foregroundMark x1="840" y1="68868" x2="840" y2="68868"/>
                        <a14:foregroundMark x1="27731" y1="99057" x2="27731" y2="99057"/>
                        <a14:foregroundMark x1="28151" y1="99528" x2="28151" y2="99528"/>
                        <a14:foregroundMark x1="25630" y1="99528" x2="25630" y2="9952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8364" y="5269560"/>
            <a:ext cx="795267" cy="708388"/>
          </a:xfrm>
          <a:prstGeom prst="rect">
            <a:avLst/>
          </a:prstGeom>
          <a:noFill/>
          <a:extLst/>
        </p:spPr>
      </p:pic>
      <p:sp>
        <p:nvSpPr>
          <p:cNvPr id="47" name="모서리가 둥근 직사각형 46"/>
          <p:cNvSpPr/>
          <p:nvPr/>
        </p:nvSpPr>
        <p:spPr>
          <a:xfrm>
            <a:off x="3345545" y="4942111"/>
            <a:ext cx="6995886" cy="1421493"/>
          </a:xfrm>
          <a:prstGeom prst="roundRect">
            <a:avLst/>
          </a:prstGeom>
          <a:noFill/>
          <a:ln w="1905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48" name="Picture 2" descr="ë ìì´ì½ì ëí ì´ë¯¸ì§ ê²ìê²°ê³¼"/>
          <p:cNvPicPr>
            <a:picLocks noChangeAspect="1" noChangeArrowheads="1"/>
          </p:cNvPicPr>
          <p:nvPr/>
        </p:nvPicPr>
        <p:blipFill>
          <a:blip r:embed="rId8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100000" l="0" r="100000">
                        <a14:foregroundMark x1="63291" y1="70283" x2="63291" y2="70283"/>
                        <a14:backgroundMark x1="58650" y1="65566" x2="58650" y2="65566"/>
                        <a14:backgroundMark x1="67511" y1="65566" x2="67511" y2="65566"/>
                        <a14:backgroundMark x1="75949" y1="65094" x2="75949" y2="6509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8457" y="4850914"/>
            <a:ext cx="1747057" cy="1562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2" descr="ì´ì  ìì´ì½ì ëí ì´ë¯¸ì§ ê²ìê²°ê³¼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887" b="99528" l="0" r="97479">
                        <a14:foregroundMark x1="35294" y1="58019" x2="35294" y2="58019"/>
                        <a14:foregroundMark x1="2101" y1="65094" x2="2101" y2="65094"/>
                        <a14:foregroundMark x1="23529" y1="97642" x2="23529" y2="97642"/>
                        <a14:foregroundMark x1="94958" y1="18396" x2="94958" y2="18396"/>
                        <a14:foregroundMark x1="86555" y1="6604" x2="86555" y2="6604"/>
                        <a14:foregroundMark x1="92017" y1="1887" x2="92017" y2="1887"/>
                        <a14:foregroundMark x1="98739" y1="22642" x2="98739" y2="22642"/>
                        <a14:foregroundMark x1="840" y1="68868" x2="840" y2="68868"/>
                        <a14:foregroundMark x1="27731" y1="99057" x2="27731" y2="99057"/>
                        <a14:foregroundMark x1="28151" y1="99528" x2="28151" y2="99528"/>
                        <a14:foregroundMark x1="25630" y1="99528" x2="25630" y2="9952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3974" y="2710014"/>
            <a:ext cx="795267" cy="708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2" descr="ì´ì  ìì´ì½ì ëí ì´ë¯¸ì§ ê²ìê²°ê³¼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887" b="99528" l="0" r="97479">
                        <a14:foregroundMark x1="35294" y1="58019" x2="35294" y2="58019"/>
                        <a14:foregroundMark x1="2101" y1="65094" x2="2101" y2="65094"/>
                        <a14:foregroundMark x1="23529" y1="97642" x2="23529" y2="97642"/>
                        <a14:foregroundMark x1="94958" y1="18396" x2="94958" y2="18396"/>
                        <a14:foregroundMark x1="86555" y1="6604" x2="86555" y2="6604"/>
                        <a14:foregroundMark x1="92017" y1="1887" x2="92017" y2="1887"/>
                        <a14:foregroundMark x1="98739" y1="22642" x2="98739" y2="22642"/>
                        <a14:foregroundMark x1="840" y1="68868" x2="840" y2="68868"/>
                        <a14:foregroundMark x1="27731" y1="99057" x2="27731" y2="99057"/>
                        <a14:foregroundMark x1="28151" y1="99528" x2="28151" y2="99528"/>
                        <a14:foregroundMark x1="25630" y1="99528" x2="25630" y2="9952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6367" y="2736297"/>
            <a:ext cx="795267" cy="708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2" descr="ì´ì  ìì´ì½ì ëí ì´ë¯¸ì§ ê²ìê²°ê³¼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887" b="99528" l="0" r="97479">
                        <a14:foregroundMark x1="35294" y1="58019" x2="35294" y2="58019"/>
                        <a14:foregroundMark x1="2101" y1="65094" x2="2101" y2="65094"/>
                        <a14:foregroundMark x1="23529" y1="97642" x2="23529" y2="97642"/>
                        <a14:foregroundMark x1="94958" y1="18396" x2="94958" y2="18396"/>
                        <a14:foregroundMark x1="86555" y1="6604" x2="86555" y2="6604"/>
                        <a14:foregroundMark x1="92017" y1="1887" x2="92017" y2="1887"/>
                        <a14:foregroundMark x1="98739" y1="22642" x2="98739" y2="22642"/>
                        <a14:foregroundMark x1="840" y1="68868" x2="840" y2="68868"/>
                        <a14:foregroundMark x1="27731" y1="99057" x2="27731" y2="99057"/>
                        <a14:foregroundMark x1="28151" y1="99528" x2="28151" y2="99528"/>
                        <a14:foregroundMark x1="25630" y1="99528" x2="25630" y2="9952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2610" y="2736297"/>
            <a:ext cx="795267" cy="708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2" descr="ì´ì  ìì´ì½ì ëí ì´ë¯¸ì§ ê²ìê²°ê³¼"/>
          <p:cNvPicPr>
            <a:picLocks noChangeAspect="1" noChangeArrowheads="1"/>
          </p:cNvPicPr>
          <p:nvPr/>
        </p:nvPicPr>
        <p:blipFill>
          <a:blip r:embed="rId10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887" b="99528" l="0" r="97479">
                        <a14:foregroundMark x1="35294" y1="58019" x2="35294" y2="58019"/>
                        <a14:foregroundMark x1="2101" y1="65094" x2="2101" y2="65094"/>
                        <a14:foregroundMark x1="23529" y1="97642" x2="23529" y2="97642"/>
                        <a14:foregroundMark x1="94958" y1="18396" x2="94958" y2="18396"/>
                        <a14:foregroundMark x1="86555" y1="6604" x2="86555" y2="6604"/>
                        <a14:foregroundMark x1="92017" y1="1887" x2="92017" y2="1887"/>
                        <a14:foregroundMark x1="98739" y1="22642" x2="98739" y2="22642"/>
                        <a14:foregroundMark x1="840" y1="68868" x2="840" y2="68868"/>
                        <a14:foregroundMark x1="27731" y1="99057" x2="27731" y2="99057"/>
                        <a14:foregroundMark x1="28151" y1="99528" x2="28151" y2="99528"/>
                        <a14:foregroundMark x1="25630" y1="99528" x2="25630" y2="9952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57033" y="2787270"/>
            <a:ext cx="795267" cy="708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Box 18"/>
          <p:cNvSpPr txBox="1"/>
          <p:nvPr/>
        </p:nvSpPr>
        <p:spPr>
          <a:xfrm>
            <a:off x="3891147" y="5917942"/>
            <a:ext cx="8370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 smtClean="0"/>
              <a:t>Saeed</a:t>
            </a:r>
            <a:endParaRPr lang="ko-KR" altLang="en-US" b="1" dirty="0"/>
          </a:p>
        </p:txBody>
      </p:sp>
      <p:sp>
        <p:nvSpPr>
          <p:cNvPr id="49" name="TextBox 48"/>
          <p:cNvSpPr txBox="1"/>
          <p:nvPr/>
        </p:nvSpPr>
        <p:spPr>
          <a:xfrm>
            <a:off x="5729352" y="5917942"/>
            <a:ext cx="7312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 err="1" smtClean="0"/>
              <a:t>Zaira</a:t>
            </a:r>
            <a:endParaRPr lang="ko-KR" altLang="en-US" b="1" dirty="0"/>
          </a:p>
        </p:txBody>
      </p:sp>
      <p:sp>
        <p:nvSpPr>
          <p:cNvPr id="50" name="TextBox 49"/>
          <p:cNvSpPr txBox="1"/>
          <p:nvPr/>
        </p:nvSpPr>
        <p:spPr>
          <a:xfrm>
            <a:off x="7066164" y="5917942"/>
            <a:ext cx="15119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 smtClean="0"/>
              <a:t>Mohammed</a:t>
            </a:r>
            <a:endParaRPr lang="ko-KR" altLang="en-US" b="1" dirty="0"/>
          </a:p>
        </p:txBody>
      </p:sp>
      <p:sp>
        <p:nvSpPr>
          <p:cNvPr id="51" name="TextBox 50"/>
          <p:cNvSpPr txBox="1"/>
          <p:nvPr/>
        </p:nvSpPr>
        <p:spPr>
          <a:xfrm>
            <a:off x="9169359" y="5917942"/>
            <a:ext cx="8402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 smtClean="0">
                <a:solidFill>
                  <a:schemeClr val="accent2">
                    <a:lumMod val="75000"/>
                  </a:schemeClr>
                </a:solidFill>
              </a:rPr>
              <a:t>Abdul</a:t>
            </a:r>
            <a:endParaRPr lang="ko-KR" altLang="en-US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874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7.40741E-7 L 0.1944 0.37338 " pathEditMode="relative" rAng="0" ptsTypes="AA">
                                      <p:cBhvr>
                                        <p:cTn id="6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714" y="186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4.44444E-6 L 0.00833 0.36945 " pathEditMode="relative" rAng="0" ptsTypes="AA">
                                      <p:cBhvr>
                                        <p:cTn id="65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7" y="184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000"/>
                            </p:stCondLst>
                            <p:childTnLst>
                              <p:par>
                                <p:cTn id="6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000"/>
                            </p:stCondLst>
                            <p:childTnLst>
                              <p:par>
                                <p:cTn id="72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47" grpId="0" animBg="1"/>
      <p:bldP spid="47" grpId="1" animBg="1"/>
      <p:bldP spid="19" grpId="0"/>
      <p:bldP spid="49" grpId="0"/>
      <p:bldP spid="50" grpId="0"/>
      <p:bldP spid="5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그룹 9"/>
          <p:cNvGrpSpPr/>
          <p:nvPr/>
        </p:nvGrpSpPr>
        <p:grpSpPr>
          <a:xfrm>
            <a:off x="8952899" y="1029192"/>
            <a:ext cx="3021432" cy="3021432"/>
            <a:chOff x="8316822" y="3166342"/>
            <a:chExt cx="3021432" cy="3021432"/>
          </a:xfrm>
        </p:grpSpPr>
        <p:pic>
          <p:nvPicPr>
            <p:cNvPr id="24" name="Picture 2" descr="ì¬ë ìì´ì½ì ëí ì´ë¯¸ì§ ê²ìê²°ê³¼"/>
            <p:cNvPicPr>
              <a:picLocks noChangeAspect="1" noChangeArrowheads="1"/>
            </p:cNvPicPr>
            <p:nvPr/>
          </p:nvPicPr>
          <p:blipFill>
            <a:blip r:embed="rId3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316822" y="3166342"/>
              <a:ext cx="3021432" cy="30214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5" name="Picture 2" descr="ë¥íì´ ìì´ì½ì ëí ì´ë¯¸ì§ ê²ìê²°ê³¼"/>
            <p:cNvPicPr>
              <a:picLocks noChangeAspect="1" noChangeArrowheads="1"/>
            </p:cNvPicPr>
            <p:nvPr/>
          </p:nvPicPr>
          <p:blipFill>
            <a:blip r:embed="rId4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10000" b="90000" l="10000" r="90000">
                          <a14:foregroundMark x1="46667" y1="48718" x2="46667" y2="48718"/>
                          <a14:foregroundMark x1="51667" y1="35897" x2="51667" y2="35897"/>
                          <a14:foregroundMark x1="49444" y1="25641" x2="49444" y2="25641"/>
                          <a14:foregroundMark x1="50556" y1="17949" x2="50556" y2="17949"/>
                          <a14:foregroundMark x1="54444" y1="68205" x2="54444" y2="68205"/>
                          <a14:foregroundMark x1="53889" y1="78462" x2="53889" y2="78462"/>
                        </a14:backgroundRemoval>
                      </a14:imgEffect>
                      <a14:imgEffect>
                        <a14:colorTemperature colorTemp="11500"/>
                      </a14:imgEffect>
                      <a14:imgEffect>
                        <a14:saturation sat="4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17774" y="4726029"/>
              <a:ext cx="1019525" cy="11044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6" name="TextBox 25"/>
            <p:cNvSpPr txBox="1"/>
            <p:nvPr/>
          </p:nvSpPr>
          <p:spPr>
            <a:xfrm>
              <a:off x="9437046" y="3327581"/>
              <a:ext cx="78098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600" b="1" dirty="0" smtClean="0"/>
                <a:t>A</a:t>
              </a:r>
              <a:endParaRPr lang="ko-KR" altLang="en-US" sz="6600" b="1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9326836" y="5520295"/>
              <a:ext cx="105830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2400" b="1" dirty="0" smtClean="0">
                  <a:solidFill>
                    <a:schemeClr val="accent2">
                      <a:lumMod val="75000"/>
                    </a:schemeClr>
                  </a:solidFill>
                </a:rPr>
                <a:t>Abdul</a:t>
              </a:r>
              <a:endParaRPr lang="ko-KR" altLang="en-US" sz="2400" b="1" dirty="0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</p:grpSp>
      <p:sp>
        <p:nvSpPr>
          <p:cNvPr id="4" name="직사각형 3"/>
          <p:cNvSpPr/>
          <p:nvPr/>
        </p:nvSpPr>
        <p:spPr>
          <a:xfrm>
            <a:off x="2233750" y="-13065"/>
            <a:ext cx="9958250" cy="75764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0" y="-13065"/>
            <a:ext cx="2050869" cy="75764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455816" y="0"/>
            <a:ext cx="8978066" cy="744580"/>
          </a:xfrm>
        </p:spPr>
        <p:txBody>
          <a:bodyPr>
            <a:noAutofit/>
          </a:bodyPr>
          <a:lstStyle/>
          <a:p>
            <a:r>
              <a:rPr lang="en-US" altLang="ko-KR" sz="4800" b="1" dirty="0" smtClean="0">
                <a:solidFill>
                  <a:schemeClr val="bg1"/>
                </a:solidFill>
              </a:rPr>
              <a:t>Complex Script Examples</a:t>
            </a:r>
            <a:endParaRPr lang="ko-KR" altLang="en-US" sz="4800" b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5549" y="-265680"/>
            <a:ext cx="72006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7200" b="1" dirty="0">
                <a:solidFill>
                  <a:schemeClr val="bg1"/>
                </a:solidFill>
              </a:rPr>
              <a:t>4</a:t>
            </a:r>
            <a:endParaRPr lang="ko-KR" altLang="en-US" sz="7200" b="1" dirty="0">
              <a:solidFill>
                <a:schemeClr val="bg1"/>
              </a:solidFill>
            </a:endParaRPr>
          </a:p>
        </p:txBody>
      </p:sp>
      <p:grpSp>
        <p:nvGrpSpPr>
          <p:cNvPr id="15" name="그룹 14"/>
          <p:cNvGrpSpPr/>
          <p:nvPr/>
        </p:nvGrpSpPr>
        <p:grpSpPr>
          <a:xfrm>
            <a:off x="11523619" y="-210031"/>
            <a:ext cx="578644" cy="850107"/>
            <a:chOff x="11523619" y="-210031"/>
            <a:chExt cx="578644" cy="850107"/>
          </a:xfrm>
        </p:grpSpPr>
        <p:sp>
          <p:nvSpPr>
            <p:cNvPr id="8" name="모서리가 둥근 직사각형 7"/>
            <p:cNvSpPr/>
            <p:nvPr/>
          </p:nvSpPr>
          <p:spPr>
            <a:xfrm>
              <a:off x="11523619" y="-210031"/>
              <a:ext cx="578644" cy="850107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dirty="0">
                  <a:ln>
                    <a:solidFill>
                      <a:schemeClr val="accent1">
                        <a:alpha val="0"/>
                      </a:schemeClr>
                    </a:solidFill>
                  </a:ln>
                </a:rPr>
                <a:t>9</a:t>
              </a:r>
              <a:endParaRPr lang="ko-KR" altLang="en-US" dirty="0">
                <a:ln>
                  <a:solidFill>
                    <a:schemeClr val="accent1">
                      <a:alpha val="0"/>
                    </a:schemeClr>
                  </a:solidFill>
                </a:ln>
              </a:endParaRPr>
            </a:p>
          </p:txBody>
        </p:sp>
        <p:pic>
          <p:nvPicPr>
            <p:cNvPr id="14" name="그림 13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561723" y="63143"/>
              <a:ext cx="506456" cy="494492"/>
            </a:xfrm>
            <a:prstGeom prst="rect">
              <a:avLst/>
            </a:prstGeom>
          </p:spPr>
        </p:pic>
      </p:grpSp>
      <p:sp>
        <p:nvSpPr>
          <p:cNvPr id="16" name="슬라이드 번호 개체 틀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5</a:t>
            </a:fld>
            <a:endParaRPr lang="ko-KR" altLang="en-US" dirty="0"/>
          </a:p>
        </p:txBody>
      </p:sp>
      <p:sp>
        <p:nvSpPr>
          <p:cNvPr id="13" name="제목 1"/>
          <p:cNvSpPr txBox="1">
            <a:spLocks/>
          </p:cNvSpPr>
          <p:nvPr/>
        </p:nvSpPr>
        <p:spPr>
          <a:xfrm>
            <a:off x="779929" y="68097"/>
            <a:ext cx="1365070" cy="5719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400" b="1" dirty="0" smtClean="0">
                <a:solidFill>
                  <a:schemeClr val="bg1"/>
                </a:solidFill>
              </a:rPr>
              <a:t>Advanced Transactions and Scripting</a:t>
            </a:r>
            <a:endParaRPr lang="ko-KR" altLang="en-US" sz="1400" b="1" dirty="0">
              <a:solidFill>
                <a:schemeClr val="bg1"/>
              </a:solidFill>
            </a:endParaRPr>
          </a:p>
        </p:txBody>
      </p:sp>
      <p:pic>
        <p:nvPicPr>
          <p:cNvPr id="17" name="그림 16">
            <a:extLst>
              <a:ext uri="{FF2B5EF4-FFF2-40B4-BE49-F238E27FC236}">
                <a16:creationId xmlns:a16="http://schemas.microsoft.com/office/drawing/2014/main" id="{31539C8F-6932-4290-A983-B00213876EAC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91267">
            <a:off x="45417" y="5738986"/>
            <a:ext cx="900334" cy="897576"/>
          </a:xfrm>
          <a:prstGeom prst="rect">
            <a:avLst/>
          </a:prstGeom>
        </p:spPr>
      </p:pic>
      <p:grpSp>
        <p:nvGrpSpPr>
          <p:cNvPr id="9" name="그룹 8"/>
          <p:cNvGrpSpPr/>
          <p:nvPr/>
        </p:nvGrpSpPr>
        <p:grpSpPr>
          <a:xfrm>
            <a:off x="5993125" y="1039275"/>
            <a:ext cx="3021432" cy="3021432"/>
            <a:chOff x="1008960" y="3307851"/>
            <a:chExt cx="3021432" cy="3021432"/>
          </a:xfrm>
        </p:grpSpPr>
        <p:grpSp>
          <p:nvGrpSpPr>
            <p:cNvPr id="3" name="그룹 2"/>
            <p:cNvGrpSpPr/>
            <p:nvPr/>
          </p:nvGrpSpPr>
          <p:grpSpPr>
            <a:xfrm>
              <a:off x="1008960" y="3307851"/>
              <a:ext cx="3021432" cy="3021432"/>
              <a:chOff x="1008960" y="3307851"/>
              <a:chExt cx="3021432" cy="3021432"/>
            </a:xfrm>
          </p:grpSpPr>
          <p:pic>
            <p:nvPicPr>
              <p:cNvPr id="18" name="Picture 2" descr="ì¬ë ìì´ì½ì ëí ì´ë¯¸ì§ ê²ìê²°ê³¼"/>
              <p:cNvPicPr>
                <a:picLocks noChangeAspect="1" noChangeArrowheads="1"/>
              </p:cNvPicPr>
              <p:nvPr/>
            </p:nvPicPr>
            <p:blipFill>
              <a:blip r:embed="rId3">
                <a:biLevel thresh="50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08960" y="3307851"/>
                <a:ext cx="3021432" cy="302143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6" name="TextBox 5"/>
              <p:cNvSpPr txBox="1"/>
              <p:nvPr/>
            </p:nvSpPr>
            <p:spPr>
              <a:xfrm>
                <a:off x="1538151" y="5596790"/>
                <a:ext cx="195598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2400" b="1" dirty="0" smtClean="0"/>
                  <a:t>Mohammed</a:t>
                </a:r>
                <a:endParaRPr lang="ko-KR" altLang="en-US" sz="2400" b="1" dirty="0"/>
              </a:p>
            </p:txBody>
          </p:sp>
        </p:grpSp>
        <p:sp>
          <p:nvSpPr>
            <p:cNvPr id="7" name="TextBox 6"/>
            <p:cNvSpPr txBox="1"/>
            <p:nvPr/>
          </p:nvSpPr>
          <p:spPr>
            <a:xfrm>
              <a:off x="2015845" y="3501254"/>
              <a:ext cx="1000595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600" b="1" dirty="0" smtClean="0"/>
                <a:t>M</a:t>
              </a:r>
              <a:endParaRPr lang="ko-KR" altLang="en-US" sz="6600" b="1" dirty="0"/>
            </a:p>
          </p:txBody>
        </p:sp>
      </p:grpSp>
      <p:grpSp>
        <p:nvGrpSpPr>
          <p:cNvPr id="29" name="그룹 28"/>
          <p:cNvGrpSpPr/>
          <p:nvPr/>
        </p:nvGrpSpPr>
        <p:grpSpPr>
          <a:xfrm>
            <a:off x="229694" y="1015811"/>
            <a:ext cx="3021432" cy="3021432"/>
            <a:chOff x="1008960" y="3307851"/>
            <a:chExt cx="3021432" cy="3021432"/>
          </a:xfrm>
        </p:grpSpPr>
        <p:grpSp>
          <p:nvGrpSpPr>
            <p:cNvPr id="30" name="그룹 29"/>
            <p:cNvGrpSpPr/>
            <p:nvPr/>
          </p:nvGrpSpPr>
          <p:grpSpPr>
            <a:xfrm>
              <a:off x="1008960" y="3307851"/>
              <a:ext cx="3021432" cy="3021432"/>
              <a:chOff x="1008960" y="3307851"/>
              <a:chExt cx="3021432" cy="3021432"/>
            </a:xfrm>
          </p:grpSpPr>
          <p:pic>
            <p:nvPicPr>
              <p:cNvPr id="32" name="Picture 2" descr="ì¬ë ìì´ì½ì ëí ì´ë¯¸ì§ ê²ìê²°ê³¼"/>
              <p:cNvPicPr>
                <a:picLocks noChangeAspect="1" noChangeArrowheads="1"/>
              </p:cNvPicPr>
              <p:nvPr/>
            </p:nvPicPr>
            <p:blipFill>
              <a:blip r:embed="rId3">
                <a:biLevel thresh="50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08960" y="3307851"/>
                <a:ext cx="3021432" cy="302143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33" name="TextBox 32"/>
              <p:cNvSpPr txBox="1"/>
              <p:nvPr/>
            </p:nvSpPr>
            <p:spPr>
              <a:xfrm>
                <a:off x="1986990" y="5611933"/>
                <a:ext cx="105830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2400" b="1" dirty="0" smtClean="0"/>
                  <a:t>Saeed</a:t>
                </a:r>
                <a:endParaRPr lang="ko-KR" altLang="en-US" sz="2400" b="1" dirty="0"/>
              </a:p>
            </p:txBody>
          </p:sp>
        </p:grpSp>
        <p:sp>
          <p:nvSpPr>
            <p:cNvPr id="31" name="TextBox 30"/>
            <p:cNvSpPr txBox="1"/>
            <p:nvPr/>
          </p:nvSpPr>
          <p:spPr>
            <a:xfrm>
              <a:off x="2184159" y="3518969"/>
              <a:ext cx="663964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600" b="1" dirty="0"/>
                <a:t>S</a:t>
              </a:r>
              <a:endParaRPr lang="ko-KR" altLang="en-US" sz="6600" b="1" dirty="0"/>
            </a:p>
          </p:txBody>
        </p:sp>
      </p:grpSp>
      <p:grpSp>
        <p:nvGrpSpPr>
          <p:cNvPr id="34" name="그룹 33"/>
          <p:cNvGrpSpPr/>
          <p:nvPr/>
        </p:nvGrpSpPr>
        <p:grpSpPr>
          <a:xfrm>
            <a:off x="3076882" y="1029192"/>
            <a:ext cx="3021432" cy="3021432"/>
            <a:chOff x="1008960" y="3307851"/>
            <a:chExt cx="3021432" cy="3021432"/>
          </a:xfrm>
        </p:grpSpPr>
        <p:grpSp>
          <p:nvGrpSpPr>
            <p:cNvPr id="35" name="그룹 34"/>
            <p:cNvGrpSpPr/>
            <p:nvPr/>
          </p:nvGrpSpPr>
          <p:grpSpPr>
            <a:xfrm>
              <a:off x="1008960" y="3307851"/>
              <a:ext cx="3021432" cy="3021432"/>
              <a:chOff x="1008960" y="3307851"/>
              <a:chExt cx="3021432" cy="3021432"/>
            </a:xfrm>
          </p:grpSpPr>
          <p:pic>
            <p:nvPicPr>
              <p:cNvPr id="37" name="Picture 2" descr="ì¬ë ìì´ì½ì ëí ì´ë¯¸ì§ ê²ìê²°ê³¼"/>
              <p:cNvPicPr>
                <a:picLocks noChangeAspect="1" noChangeArrowheads="1"/>
              </p:cNvPicPr>
              <p:nvPr/>
            </p:nvPicPr>
            <p:blipFill>
              <a:blip r:embed="rId3">
                <a:biLevel thresh="50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08960" y="3307851"/>
                <a:ext cx="3021432" cy="302143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38" name="TextBox 37"/>
              <p:cNvSpPr txBox="1"/>
              <p:nvPr/>
            </p:nvSpPr>
            <p:spPr>
              <a:xfrm>
                <a:off x="2059926" y="5608981"/>
                <a:ext cx="91242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2400" b="1" dirty="0" err="1" smtClean="0"/>
                  <a:t>Zaira</a:t>
                </a:r>
                <a:endParaRPr lang="ko-KR" altLang="en-US" sz="2400" b="1" dirty="0"/>
              </a:p>
            </p:txBody>
          </p:sp>
        </p:grpSp>
        <p:sp>
          <p:nvSpPr>
            <p:cNvPr id="36" name="TextBox 35"/>
            <p:cNvSpPr txBox="1"/>
            <p:nvPr/>
          </p:nvSpPr>
          <p:spPr>
            <a:xfrm>
              <a:off x="2184159" y="3518969"/>
              <a:ext cx="702436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600" b="1" dirty="0"/>
                <a:t>Z</a:t>
              </a:r>
              <a:endParaRPr lang="ko-KR" altLang="en-US" sz="6600" b="1" dirty="0"/>
            </a:p>
          </p:txBody>
        </p:sp>
      </p:grpSp>
      <p:sp>
        <p:nvSpPr>
          <p:cNvPr id="12" name="모서리가 둥근 직사각형 11"/>
          <p:cNvSpPr/>
          <p:nvPr/>
        </p:nvSpPr>
        <p:spPr>
          <a:xfrm>
            <a:off x="3352800" y="4934857"/>
            <a:ext cx="6995886" cy="1421493"/>
          </a:xfrm>
          <a:prstGeom prst="roundRect">
            <a:avLst/>
          </a:prstGeom>
          <a:noFill/>
          <a:ln w="19050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4098" name="Picture 2" descr="ë ìì´ì½ì ëí ì´ë¯¸ì§ ê²ìê²°ê³¼"/>
          <p:cNvPicPr>
            <a:picLocks noChangeAspect="1" noChangeArrowheads="1"/>
          </p:cNvPicPr>
          <p:nvPr/>
        </p:nvPicPr>
        <p:blipFill>
          <a:blip r:embed="rId8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100000" l="0" r="100000">
                        <a14:foregroundMark x1="63291" y1="70283" x2="63291" y2="70283"/>
                        <a14:backgroundMark x1="58650" y1="65566" x2="58650" y2="65566"/>
                        <a14:backgroundMark x1="67511" y1="65566" x2="67511" y2="65566"/>
                        <a14:backgroundMark x1="75949" y1="65094" x2="75949" y2="6509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5712" y="4843660"/>
            <a:ext cx="1747057" cy="1562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2" descr="ì´ì  ìì´ì½ì ëí ì´ë¯¸ì§ ê²ìê²°ê³¼"/>
          <p:cNvPicPr>
            <a:picLocks noChangeAspect="1" noChangeArrowheads="1"/>
          </p:cNvPicPr>
          <p:nvPr/>
        </p:nvPicPr>
        <p:blipFill>
          <a:blip r:embed="rId10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887" b="99528" l="0" r="97479">
                        <a14:foregroundMark x1="35294" y1="58019" x2="35294" y2="58019"/>
                        <a14:foregroundMark x1="2101" y1="65094" x2="2101" y2="65094"/>
                        <a14:foregroundMark x1="23529" y1="97642" x2="23529" y2="97642"/>
                        <a14:foregroundMark x1="94958" y1="18396" x2="94958" y2="18396"/>
                        <a14:foregroundMark x1="86555" y1="6604" x2="86555" y2="6604"/>
                        <a14:foregroundMark x1="92017" y1="1887" x2="92017" y2="1887"/>
                        <a14:foregroundMark x1="98739" y1="22642" x2="98739" y2="22642"/>
                        <a14:foregroundMark x1="840" y1="68868" x2="840" y2="68868"/>
                        <a14:foregroundMark x1="27731" y1="99057" x2="27731" y2="99057"/>
                        <a14:foregroundMark x1="28151" y1="99528" x2="28151" y2="99528"/>
                        <a14:foregroundMark x1="25630" y1="99528" x2="25630" y2="9952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4596" y="5269560"/>
            <a:ext cx="795267" cy="708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2" descr="ì´ì  ìì´ì½ì ëí ì´ë¯¸ì§ ê²ìê²°ê³¼"/>
          <p:cNvPicPr>
            <a:picLocks noChangeAspect="1" noChangeArrowheads="1"/>
          </p:cNvPicPr>
          <p:nvPr/>
        </p:nvPicPr>
        <p:blipFill>
          <a:blip r:embed="rId10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887" b="99528" l="0" r="97479">
                        <a14:foregroundMark x1="35294" y1="58019" x2="35294" y2="58019"/>
                        <a14:foregroundMark x1="2101" y1="65094" x2="2101" y2="65094"/>
                        <a14:foregroundMark x1="23529" y1="97642" x2="23529" y2="97642"/>
                        <a14:foregroundMark x1="94958" y1="18396" x2="94958" y2="18396"/>
                        <a14:foregroundMark x1="86555" y1="6604" x2="86555" y2="6604"/>
                        <a14:foregroundMark x1="92017" y1="1887" x2="92017" y2="1887"/>
                        <a14:foregroundMark x1="98739" y1="22642" x2="98739" y2="22642"/>
                        <a14:foregroundMark x1="840" y1="68868" x2="840" y2="68868"/>
                        <a14:foregroundMark x1="27731" y1="99057" x2="27731" y2="99057"/>
                        <a14:foregroundMark x1="28151" y1="99528" x2="28151" y2="99528"/>
                        <a14:foregroundMark x1="25630" y1="99528" x2="25630" y2="9952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1804" y="5269560"/>
            <a:ext cx="795267" cy="708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2" descr="ì´ì  ìì´ì½ì ëí ì´ë¯¸ì§ ê²ìê²°ê³¼"/>
          <p:cNvPicPr>
            <a:picLocks noChangeAspect="1" noChangeArrowheads="1"/>
          </p:cNvPicPr>
          <p:nvPr/>
        </p:nvPicPr>
        <p:blipFill>
          <a:blip r:embed="rId10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887" b="99528" l="0" r="97479">
                        <a14:foregroundMark x1="35294" y1="58019" x2="35294" y2="58019"/>
                        <a14:foregroundMark x1="2101" y1="65094" x2="2101" y2="65094"/>
                        <a14:foregroundMark x1="23529" y1="97642" x2="23529" y2="97642"/>
                        <a14:foregroundMark x1="94958" y1="18396" x2="94958" y2="18396"/>
                        <a14:foregroundMark x1="86555" y1="6604" x2="86555" y2="6604"/>
                        <a14:foregroundMark x1="92017" y1="1887" x2="92017" y2="1887"/>
                        <a14:foregroundMark x1="98739" y1="22642" x2="98739" y2="22642"/>
                        <a14:foregroundMark x1="840" y1="68868" x2="840" y2="68868"/>
                        <a14:foregroundMark x1="27731" y1="99057" x2="27731" y2="99057"/>
                        <a14:foregroundMark x1="28151" y1="99528" x2="28151" y2="99528"/>
                        <a14:foregroundMark x1="25630" y1="99528" x2="25630" y2="9952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5084" y="5269560"/>
            <a:ext cx="795267" cy="708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2" descr="ì´ì  ìì´ì½ì ëí ì´ë¯¸ì§ ê²ìê²°ê³¼"/>
          <p:cNvPicPr>
            <a:picLocks noChangeAspect="1" noChangeArrowheads="1"/>
          </p:cNvPicPr>
          <p:nvPr/>
        </p:nvPicPr>
        <p:blipFill>
          <a:blip r:embed="rId10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887" b="99528" l="0" r="97479">
                        <a14:foregroundMark x1="35294" y1="58019" x2="35294" y2="58019"/>
                        <a14:foregroundMark x1="2101" y1="65094" x2="2101" y2="65094"/>
                        <a14:foregroundMark x1="23529" y1="97642" x2="23529" y2="97642"/>
                        <a14:foregroundMark x1="94958" y1="18396" x2="94958" y2="18396"/>
                        <a14:foregroundMark x1="86555" y1="6604" x2="86555" y2="6604"/>
                        <a14:foregroundMark x1="92017" y1="1887" x2="92017" y2="1887"/>
                        <a14:foregroundMark x1="98739" y1="22642" x2="98739" y2="22642"/>
                        <a14:foregroundMark x1="840" y1="68868" x2="840" y2="68868"/>
                        <a14:foregroundMark x1="27731" y1="99057" x2="27731" y2="99057"/>
                        <a14:foregroundMark x1="28151" y1="99528" x2="28151" y2="99528"/>
                        <a14:foregroundMark x1="25630" y1="99528" x2="25630" y2="9952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8364" y="5269560"/>
            <a:ext cx="795267" cy="708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7" name="모서리가 둥근 직사각형 46"/>
          <p:cNvSpPr/>
          <p:nvPr/>
        </p:nvSpPr>
        <p:spPr>
          <a:xfrm>
            <a:off x="3345545" y="4942111"/>
            <a:ext cx="6995886" cy="1421493"/>
          </a:xfrm>
          <a:prstGeom prst="roundRect">
            <a:avLst/>
          </a:prstGeom>
          <a:noFill/>
          <a:ln w="1905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48" name="Picture 2" descr="ë ìì´ì½ì ëí ì´ë¯¸ì§ ê²ìê²°ê³¼"/>
          <p:cNvPicPr>
            <a:picLocks noChangeAspect="1" noChangeArrowheads="1"/>
          </p:cNvPicPr>
          <p:nvPr/>
        </p:nvPicPr>
        <p:blipFill>
          <a:blip r:embed="rId8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100000" l="0" r="100000">
                        <a14:foregroundMark x1="63291" y1="70283" x2="63291" y2="70283"/>
                        <a14:backgroundMark x1="58650" y1="65566" x2="58650" y2="65566"/>
                        <a14:backgroundMark x1="67511" y1="65566" x2="67511" y2="65566"/>
                        <a14:backgroundMark x1="75949" y1="65094" x2="75949" y2="6509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8457" y="4850914"/>
            <a:ext cx="1747057" cy="1562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2" descr="ì´ì  ìì´ì½ì ëí ì´ë¯¸ì§ ê²ìê²°ê³¼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887" b="99528" l="0" r="97479">
                        <a14:foregroundMark x1="35294" y1="58019" x2="35294" y2="58019"/>
                        <a14:foregroundMark x1="2101" y1="65094" x2="2101" y2="65094"/>
                        <a14:foregroundMark x1="23529" y1="97642" x2="23529" y2="97642"/>
                        <a14:foregroundMark x1="94958" y1="18396" x2="94958" y2="18396"/>
                        <a14:foregroundMark x1="86555" y1="6604" x2="86555" y2="6604"/>
                        <a14:foregroundMark x1="92017" y1="1887" x2="92017" y2="1887"/>
                        <a14:foregroundMark x1="98739" y1="22642" x2="98739" y2="22642"/>
                        <a14:foregroundMark x1="840" y1="68868" x2="840" y2="68868"/>
                        <a14:foregroundMark x1="27731" y1="99057" x2="27731" y2="99057"/>
                        <a14:foregroundMark x1="28151" y1="99528" x2="28151" y2="99528"/>
                        <a14:foregroundMark x1="25630" y1="99528" x2="25630" y2="9952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3974" y="2710014"/>
            <a:ext cx="795267" cy="708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2" descr="ì´ì  ìì´ì½ì ëí ì´ë¯¸ì§ ê²ìê²°ê³¼"/>
          <p:cNvPicPr>
            <a:picLocks noChangeAspect="1" noChangeArrowheads="1"/>
          </p:cNvPicPr>
          <p:nvPr/>
        </p:nvPicPr>
        <p:blipFill>
          <a:blip r:embed="rId10" cstate="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887" b="99528" l="0" r="97479">
                        <a14:foregroundMark x1="35294" y1="58019" x2="35294" y2="58019"/>
                        <a14:foregroundMark x1="2101" y1="65094" x2="2101" y2="65094"/>
                        <a14:foregroundMark x1="23529" y1="97642" x2="23529" y2="97642"/>
                        <a14:foregroundMark x1="94958" y1="18396" x2="94958" y2="18396"/>
                        <a14:foregroundMark x1="86555" y1="6604" x2="86555" y2="6604"/>
                        <a14:foregroundMark x1="92017" y1="1887" x2="92017" y2="1887"/>
                        <a14:foregroundMark x1="98739" y1="22642" x2="98739" y2="22642"/>
                        <a14:foregroundMark x1="840" y1="68868" x2="840" y2="68868"/>
                        <a14:foregroundMark x1="27731" y1="99057" x2="27731" y2="99057"/>
                        <a14:foregroundMark x1="28151" y1="99528" x2="28151" y2="99528"/>
                        <a14:foregroundMark x1="25630" y1="99528" x2="25630" y2="9952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6367" y="2736297"/>
            <a:ext cx="795267" cy="708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2" descr="ì´ì  ìì´ì½ì ëí ì´ë¯¸ì§ ê²ìê²°ê³¼"/>
          <p:cNvPicPr>
            <a:picLocks noChangeAspect="1" noChangeArrowheads="1"/>
          </p:cNvPicPr>
          <p:nvPr/>
        </p:nvPicPr>
        <p:blipFill>
          <a:blip r:embed="rId10" cstate="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887" b="99528" l="0" r="97479">
                        <a14:foregroundMark x1="35294" y1="58019" x2="35294" y2="58019"/>
                        <a14:foregroundMark x1="2101" y1="65094" x2="2101" y2="65094"/>
                        <a14:foregroundMark x1="23529" y1="97642" x2="23529" y2="97642"/>
                        <a14:foregroundMark x1="94958" y1="18396" x2="94958" y2="18396"/>
                        <a14:foregroundMark x1="86555" y1="6604" x2="86555" y2="6604"/>
                        <a14:foregroundMark x1="92017" y1="1887" x2="92017" y2="1887"/>
                        <a14:foregroundMark x1="98739" y1="22642" x2="98739" y2="22642"/>
                        <a14:foregroundMark x1="840" y1="68868" x2="840" y2="68868"/>
                        <a14:foregroundMark x1="27731" y1="99057" x2="27731" y2="99057"/>
                        <a14:foregroundMark x1="28151" y1="99528" x2="28151" y2="99528"/>
                        <a14:foregroundMark x1="25630" y1="99528" x2="25630" y2="9952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2610" y="2736297"/>
            <a:ext cx="795267" cy="708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2" descr="ì´ì  ìì´ì½ì ëí ì´ë¯¸ì§ ê²ìê²°ê³¼"/>
          <p:cNvPicPr>
            <a:picLocks noChangeAspect="1" noChangeArrowheads="1"/>
          </p:cNvPicPr>
          <p:nvPr/>
        </p:nvPicPr>
        <p:blipFill>
          <a:blip r:embed="rId10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887" b="99528" l="0" r="97479">
                        <a14:foregroundMark x1="35294" y1="58019" x2="35294" y2="58019"/>
                        <a14:foregroundMark x1="2101" y1="65094" x2="2101" y2="65094"/>
                        <a14:foregroundMark x1="23529" y1="97642" x2="23529" y2="97642"/>
                        <a14:foregroundMark x1="94958" y1="18396" x2="94958" y2="18396"/>
                        <a14:foregroundMark x1="86555" y1="6604" x2="86555" y2="6604"/>
                        <a14:foregroundMark x1="92017" y1="1887" x2="92017" y2="1887"/>
                        <a14:foregroundMark x1="98739" y1="22642" x2="98739" y2="22642"/>
                        <a14:foregroundMark x1="840" y1="68868" x2="840" y2="68868"/>
                        <a14:foregroundMark x1="27731" y1="99057" x2="27731" y2="99057"/>
                        <a14:foregroundMark x1="28151" y1="99528" x2="28151" y2="99528"/>
                        <a14:foregroundMark x1="25630" y1="99528" x2="25630" y2="9952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57033" y="2787270"/>
            <a:ext cx="795267" cy="708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Box 18"/>
          <p:cNvSpPr txBox="1"/>
          <p:nvPr/>
        </p:nvSpPr>
        <p:spPr>
          <a:xfrm>
            <a:off x="3891147" y="5917942"/>
            <a:ext cx="8370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 smtClean="0"/>
              <a:t>Saeed</a:t>
            </a:r>
            <a:endParaRPr lang="ko-KR" altLang="en-US" b="1" dirty="0"/>
          </a:p>
        </p:txBody>
      </p:sp>
      <p:sp>
        <p:nvSpPr>
          <p:cNvPr id="49" name="TextBox 48"/>
          <p:cNvSpPr txBox="1"/>
          <p:nvPr/>
        </p:nvSpPr>
        <p:spPr>
          <a:xfrm>
            <a:off x="5729352" y="5917942"/>
            <a:ext cx="7312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 err="1" smtClean="0"/>
              <a:t>Zaira</a:t>
            </a:r>
            <a:endParaRPr lang="ko-KR" altLang="en-US" b="1" dirty="0"/>
          </a:p>
        </p:txBody>
      </p:sp>
      <p:sp>
        <p:nvSpPr>
          <p:cNvPr id="50" name="TextBox 49"/>
          <p:cNvSpPr txBox="1"/>
          <p:nvPr/>
        </p:nvSpPr>
        <p:spPr>
          <a:xfrm>
            <a:off x="7066164" y="5917942"/>
            <a:ext cx="15119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 smtClean="0"/>
              <a:t>Mohammed</a:t>
            </a:r>
            <a:endParaRPr lang="ko-KR" altLang="en-US" b="1" dirty="0"/>
          </a:p>
        </p:txBody>
      </p:sp>
      <p:sp>
        <p:nvSpPr>
          <p:cNvPr id="51" name="TextBox 50"/>
          <p:cNvSpPr txBox="1"/>
          <p:nvPr/>
        </p:nvSpPr>
        <p:spPr>
          <a:xfrm>
            <a:off x="9169359" y="5917942"/>
            <a:ext cx="8402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 smtClean="0">
                <a:solidFill>
                  <a:schemeClr val="accent2">
                    <a:lumMod val="75000"/>
                  </a:schemeClr>
                </a:solidFill>
              </a:rPr>
              <a:t>Abdul</a:t>
            </a:r>
            <a:endParaRPr lang="ko-KR" altLang="en-US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5120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875E-6 -1.85185E-6 L -0.09102 0.36134 " pathEditMode="relative" rAng="0" ptsTypes="AA">
                                      <p:cBhvr>
                                        <p:cTn id="62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557" y="180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7.40741E-7 L 0.1944 0.37338 " pathEditMode="relative" rAng="0" ptsTypes="AA">
                                      <p:cBhvr>
                                        <p:cTn id="6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714" y="186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000"/>
                            </p:stCondLst>
                            <p:childTnLst>
                              <p:par>
                                <p:cTn id="6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000"/>
                            </p:stCondLst>
                            <p:childTnLst>
                              <p:par>
                                <p:cTn id="72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47" grpId="0" animBg="1"/>
      <p:bldP spid="47" grpId="1" animBg="1"/>
      <p:bldP spid="19" grpId="0"/>
      <p:bldP spid="49" grpId="0"/>
      <p:bldP spid="50" grpId="0"/>
      <p:bldP spid="5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그룹 9"/>
          <p:cNvGrpSpPr/>
          <p:nvPr/>
        </p:nvGrpSpPr>
        <p:grpSpPr>
          <a:xfrm>
            <a:off x="8952899" y="1029192"/>
            <a:ext cx="3021432" cy="3021432"/>
            <a:chOff x="8316822" y="3166342"/>
            <a:chExt cx="3021432" cy="3021432"/>
          </a:xfrm>
        </p:grpSpPr>
        <p:pic>
          <p:nvPicPr>
            <p:cNvPr id="24" name="Picture 2" descr="ì¬ë ìì´ì½ì ëí ì´ë¯¸ì§ ê²ìê²°ê³¼"/>
            <p:cNvPicPr>
              <a:picLocks noChangeAspect="1" noChangeArrowheads="1"/>
            </p:cNvPicPr>
            <p:nvPr/>
          </p:nvPicPr>
          <p:blipFill>
            <a:blip r:embed="rId3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316822" y="3166342"/>
              <a:ext cx="3021432" cy="30214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5" name="Picture 2" descr="ë¥íì´ ìì´ì½ì ëí ì´ë¯¸ì§ ê²ìê²°ê³¼"/>
            <p:cNvPicPr>
              <a:picLocks noChangeAspect="1" noChangeArrowheads="1"/>
            </p:cNvPicPr>
            <p:nvPr/>
          </p:nvPicPr>
          <p:blipFill>
            <a:blip r:embed="rId4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10000" b="90000" l="10000" r="90000">
                          <a14:foregroundMark x1="46667" y1="48718" x2="46667" y2="48718"/>
                          <a14:foregroundMark x1="51667" y1="35897" x2="51667" y2="35897"/>
                          <a14:foregroundMark x1="49444" y1="25641" x2="49444" y2="25641"/>
                          <a14:foregroundMark x1="50556" y1="17949" x2="50556" y2="17949"/>
                          <a14:foregroundMark x1="54444" y1="68205" x2="54444" y2="68205"/>
                          <a14:foregroundMark x1="53889" y1="78462" x2="53889" y2="78462"/>
                        </a14:backgroundRemoval>
                      </a14:imgEffect>
                      <a14:imgEffect>
                        <a14:colorTemperature colorTemp="11500"/>
                      </a14:imgEffect>
                      <a14:imgEffect>
                        <a14:saturation sat="4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17774" y="4726029"/>
              <a:ext cx="1019525" cy="11044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6" name="TextBox 25"/>
            <p:cNvSpPr txBox="1"/>
            <p:nvPr/>
          </p:nvSpPr>
          <p:spPr>
            <a:xfrm>
              <a:off x="9437046" y="3327581"/>
              <a:ext cx="78098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600" b="1" dirty="0" smtClean="0"/>
                <a:t>A</a:t>
              </a:r>
              <a:endParaRPr lang="ko-KR" altLang="en-US" sz="6600" b="1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9326836" y="5520295"/>
              <a:ext cx="105830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2400" b="1" dirty="0" smtClean="0">
                  <a:solidFill>
                    <a:schemeClr val="accent2">
                      <a:lumMod val="75000"/>
                    </a:schemeClr>
                  </a:solidFill>
                </a:rPr>
                <a:t>Abdul</a:t>
              </a:r>
              <a:endParaRPr lang="ko-KR" altLang="en-US" sz="2400" b="1" dirty="0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</p:grpSp>
      <p:sp>
        <p:nvSpPr>
          <p:cNvPr id="4" name="직사각형 3"/>
          <p:cNvSpPr/>
          <p:nvPr/>
        </p:nvSpPr>
        <p:spPr>
          <a:xfrm>
            <a:off x="2233750" y="-13065"/>
            <a:ext cx="9958250" cy="75764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0" y="-13065"/>
            <a:ext cx="2050869" cy="75764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455816" y="0"/>
            <a:ext cx="8978066" cy="744580"/>
          </a:xfrm>
        </p:spPr>
        <p:txBody>
          <a:bodyPr>
            <a:noAutofit/>
          </a:bodyPr>
          <a:lstStyle/>
          <a:p>
            <a:r>
              <a:rPr lang="en-US" altLang="ko-KR" sz="4800" b="1" dirty="0" smtClean="0">
                <a:solidFill>
                  <a:schemeClr val="bg1"/>
                </a:solidFill>
              </a:rPr>
              <a:t>Complex Script Examples</a:t>
            </a:r>
            <a:endParaRPr lang="ko-KR" altLang="en-US" sz="4800" b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5549" y="-265680"/>
            <a:ext cx="72006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7200" b="1" dirty="0">
                <a:solidFill>
                  <a:schemeClr val="bg1"/>
                </a:solidFill>
              </a:rPr>
              <a:t>4</a:t>
            </a:r>
            <a:endParaRPr lang="ko-KR" altLang="en-US" sz="7200" b="1" dirty="0">
              <a:solidFill>
                <a:schemeClr val="bg1"/>
              </a:solidFill>
            </a:endParaRPr>
          </a:p>
        </p:txBody>
      </p:sp>
      <p:grpSp>
        <p:nvGrpSpPr>
          <p:cNvPr id="15" name="그룹 14"/>
          <p:cNvGrpSpPr/>
          <p:nvPr/>
        </p:nvGrpSpPr>
        <p:grpSpPr>
          <a:xfrm>
            <a:off x="11523619" y="-210031"/>
            <a:ext cx="578644" cy="850107"/>
            <a:chOff x="11523619" y="-210031"/>
            <a:chExt cx="578644" cy="850107"/>
          </a:xfrm>
        </p:grpSpPr>
        <p:sp>
          <p:nvSpPr>
            <p:cNvPr id="8" name="모서리가 둥근 직사각형 7"/>
            <p:cNvSpPr/>
            <p:nvPr/>
          </p:nvSpPr>
          <p:spPr>
            <a:xfrm>
              <a:off x="11523619" y="-210031"/>
              <a:ext cx="578644" cy="850107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dirty="0">
                  <a:ln>
                    <a:solidFill>
                      <a:schemeClr val="accent1">
                        <a:alpha val="0"/>
                      </a:schemeClr>
                    </a:solidFill>
                  </a:ln>
                </a:rPr>
                <a:t>9</a:t>
              </a:r>
              <a:endParaRPr lang="ko-KR" altLang="en-US" dirty="0">
                <a:ln>
                  <a:solidFill>
                    <a:schemeClr val="accent1">
                      <a:alpha val="0"/>
                    </a:schemeClr>
                  </a:solidFill>
                </a:ln>
              </a:endParaRPr>
            </a:p>
          </p:txBody>
        </p:sp>
        <p:pic>
          <p:nvPicPr>
            <p:cNvPr id="14" name="그림 13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561723" y="63143"/>
              <a:ext cx="506456" cy="494492"/>
            </a:xfrm>
            <a:prstGeom prst="rect">
              <a:avLst/>
            </a:prstGeom>
          </p:spPr>
        </p:pic>
      </p:grpSp>
      <p:sp>
        <p:nvSpPr>
          <p:cNvPr id="16" name="슬라이드 번호 개체 틀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6</a:t>
            </a:fld>
            <a:endParaRPr lang="ko-KR" altLang="en-US" dirty="0"/>
          </a:p>
        </p:txBody>
      </p:sp>
      <p:sp>
        <p:nvSpPr>
          <p:cNvPr id="13" name="제목 1"/>
          <p:cNvSpPr txBox="1">
            <a:spLocks/>
          </p:cNvSpPr>
          <p:nvPr/>
        </p:nvSpPr>
        <p:spPr>
          <a:xfrm>
            <a:off x="779929" y="68097"/>
            <a:ext cx="1365070" cy="5719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400" b="1" dirty="0" smtClean="0">
                <a:solidFill>
                  <a:schemeClr val="bg1"/>
                </a:solidFill>
              </a:rPr>
              <a:t>Advanced Transactions and Scripting</a:t>
            </a:r>
            <a:endParaRPr lang="ko-KR" altLang="en-US" sz="1400" b="1" dirty="0">
              <a:solidFill>
                <a:schemeClr val="bg1"/>
              </a:solidFill>
            </a:endParaRPr>
          </a:p>
        </p:txBody>
      </p:sp>
      <p:pic>
        <p:nvPicPr>
          <p:cNvPr id="17" name="그림 16">
            <a:extLst>
              <a:ext uri="{FF2B5EF4-FFF2-40B4-BE49-F238E27FC236}">
                <a16:creationId xmlns:a16="http://schemas.microsoft.com/office/drawing/2014/main" id="{31539C8F-6932-4290-A983-B00213876EAC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91267">
            <a:off x="45417" y="5738986"/>
            <a:ext cx="900334" cy="897576"/>
          </a:xfrm>
          <a:prstGeom prst="rect">
            <a:avLst/>
          </a:prstGeom>
        </p:spPr>
      </p:pic>
      <p:grpSp>
        <p:nvGrpSpPr>
          <p:cNvPr id="9" name="그룹 8"/>
          <p:cNvGrpSpPr/>
          <p:nvPr/>
        </p:nvGrpSpPr>
        <p:grpSpPr>
          <a:xfrm>
            <a:off x="5993125" y="1039275"/>
            <a:ext cx="3021432" cy="3021432"/>
            <a:chOff x="1008960" y="3307851"/>
            <a:chExt cx="3021432" cy="3021432"/>
          </a:xfrm>
        </p:grpSpPr>
        <p:grpSp>
          <p:nvGrpSpPr>
            <p:cNvPr id="3" name="그룹 2"/>
            <p:cNvGrpSpPr/>
            <p:nvPr/>
          </p:nvGrpSpPr>
          <p:grpSpPr>
            <a:xfrm>
              <a:off x="1008960" y="3307851"/>
              <a:ext cx="3021432" cy="3021432"/>
              <a:chOff x="1008960" y="3307851"/>
              <a:chExt cx="3021432" cy="3021432"/>
            </a:xfrm>
          </p:grpSpPr>
          <p:pic>
            <p:nvPicPr>
              <p:cNvPr id="18" name="Picture 2" descr="ì¬ë ìì´ì½ì ëí ì´ë¯¸ì§ ê²ìê²°ê³¼"/>
              <p:cNvPicPr>
                <a:picLocks noChangeAspect="1" noChangeArrowheads="1"/>
              </p:cNvPicPr>
              <p:nvPr/>
            </p:nvPicPr>
            <p:blipFill>
              <a:blip r:embed="rId3">
                <a:biLevel thresh="50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08960" y="3307851"/>
                <a:ext cx="3021432" cy="302143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6" name="TextBox 5"/>
              <p:cNvSpPr txBox="1"/>
              <p:nvPr/>
            </p:nvSpPr>
            <p:spPr>
              <a:xfrm>
                <a:off x="1538151" y="5596790"/>
                <a:ext cx="195598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2400" b="1" dirty="0" smtClean="0"/>
                  <a:t>Mohammed</a:t>
                </a:r>
                <a:endParaRPr lang="ko-KR" altLang="en-US" sz="2400" b="1" dirty="0"/>
              </a:p>
            </p:txBody>
          </p:sp>
        </p:grpSp>
        <p:sp>
          <p:nvSpPr>
            <p:cNvPr id="7" name="TextBox 6"/>
            <p:cNvSpPr txBox="1"/>
            <p:nvPr/>
          </p:nvSpPr>
          <p:spPr>
            <a:xfrm>
              <a:off x="2015845" y="3501254"/>
              <a:ext cx="1000595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600" b="1" dirty="0" smtClean="0"/>
                <a:t>M</a:t>
              </a:r>
              <a:endParaRPr lang="ko-KR" altLang="en-US" sz="6600" b="1" dirty="0"/>
            </a:p>
          </p:txBody>
        </p:sp>
      </p:grpSp>
      <p:grpSp>
        <p:nvGrpSpPr>
          <p:cNvPr id="29" name="그룹 28"/>
          <p:cNvGrpSpPr/>
          <p:nvPr/>
        </p:nvGrpSpPr>
        <p:grpSpPr>
          <a:xfrm>
            <a:off x="229694" y="1015811"/>
            <a:ext cx="3021432" cy="3021432"/>
            <a:chOff x="1008960" y="3307851"/>
            <a:chExt cx="3021432" cy="3021432"/>
          </a:xfrm>
        </p:grpSpPr>
        <p:grpSp>
          <p:nvGrpSpPr>
            <p:cNvPr id="30" name="그룹 29"/>
            <p:cNvGrpSpPr/>
            <p:nvPr/>
          </p:nvGrpSpPr>
          <p:grpSpPr>
            <a:xfrm>
              <a:off x="1008960" y="3307851"/>
              <a:ext cx="3021432" cy="3021432"/>
              <a:chOff x="1008960" y="3307851"/>
              <a:chExt cx="3021432" cy="3021432"/>
            </a:xfrm>
          </p:grpSpPr>
          <p:pic>
            <p:nvPicPr>
              <p:cNvPr id="32" name="Picture 2" descr="ì¬ë ìì´ì½ì ëí ì´ë¯¸ì§ ê²ìê²°ê³¼"/>
              <p:cNvPicPr>
                <a:picLocks noChangeAspect="1" noChangeArrowheads="1"/>
              </p:cNvPicPr>
              <p:nvPr/>
            </p:nvPicPr>
            <p:blipFill>
              <a:blip r:embed="rId3">
                <a:biLevel thresh="50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08960" y="3307851"/>
                <a:ext cx="3021432" cy="302143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33" name="TextBox 32"/>
              <p:cNvSpPr txBox="1"/>
              <p:nvPr/>
            </p:nvSpPr>
            <p:spPr>
              <a:xfrm>
                <a:off x="1986990" y="5611933"/>
                <a:ext cx="105830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2400" b="1" dirty="0" smtClean="0"/>
                  <a:t>Saeed</a:t>
                </a:r>
                <a:endParaRPr lang="ko-KR" altLang="en-US" sz="2400" b="1" dirty="0"/>
              </a:p>
            </p:txBody>
          </p:sp>
        </p:grpSp>
        <p:sp>
          <p:nvSpPr>
            <p:cNvPr id="31" name="TextBox 30"/>
            <p:cNvSpPr txBox="1"/>
            <p:nvPr/>
          </p:nvSpPr>
          <p:spPr>
            <a:xfrm>
              <a:off x="2184159" y="3518969"/>
              <a:ext cx="663964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600" b="1" dirty="0"/>
                <a:t>S</a:t>
              </a:r>
              <a:endParaRPr lang="ko-KR" altLang="en-US" sz="6600" b="1" dirty="0"/>
            </a:p>
          </p:txBody>
        </p:sp>
      </p:grpSp>
      <p:grpSp>
        <p:nvGrpSpPr>
          <p:cNvPr id="34" name="그룹 33"/>
          <p:cNvGrpSpPr/>
          <p:nvPr/>
        </p:nvGrpSpPr>
        <p:grpSpPr>
          <a:xfrm>
            <a:off x="3076882" y="1029192"/>
            <a:ext cx="3021432" cy="3021432"/>
            <a:chOff x="1008960" y="3307851"/>
            <a:chExt cx="3021432" cy="3021432"/>
          </a:xfrm>
        </p:grpSpPr>
        <p:grpSp>
          <p:nvGrpSpPr>
            <p:cNvPr id="35" name="그룹 34"/>
            <p:cNvGrpSpPr/>
            <p:nvPr/>
          </p:nvGrpSpPr>
          <p:grpSpPr>
            <a:xfrm>
              <a:off x="1008960" y="3307851"/>
              <a:ext cx="3021432" cy="3021432"/>
              <a:chOff x="1008960" y="3307851"/>
              <a:chExt cx="3021432" cy="3021432"/>
            </a:xfrm>
          </p:grpSpPr>
          <p:pic>
            <p:nvPicPr>
              <p:cNvPr id="37" name="Picture 2" descr="ì¬ë ìì´ì½ì ëí ì´ë¯¸ì§ ê²ìê²°ê³¼"/>
              <p:cNvPicPr>
                <a:picLocks noChangeAspect="1" noChangeArrowheads="1"/>
              </p:cNvPicPr>
              <p:nvPr/>
            </p:nvPicPr>
            <p:blipFill>
              <a:blip r:embed="rId3">
                <a:biLevel thresh="50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08960" y="3307851"/>
                <a:ext cx="3021432" cy="302143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38" name="TextBox 37"/>
              <p:cNvSpPr txBox="1"/>
              <p:nvPr/>
            </p:nvSpPr>
            <p:spPr>
              <a:xfrm>
                <a:off x="2059926" y="5608981"/>
                <a:ext cx="91242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2400" b="1" dirty="0" err="1" smtClean="0"/>
                  <a:t>Zaira</a:t>
                </a:r>
                <a:endParaRPr lang="ko-KR" altLang="en-US" sz="2400" b="1" dirty="0"/>
              </a:p>
            </p:txBody>
          </p:sp>
        </p:grpSp>
        <p:sp>
          <p:nvSpPr>
            <p:cNvPr id="36" name="TextBox 35"/>
            <p:cNvSpPr txBox="1"/>
            <p:nvPr/>
          </p:nvSpPr>
          <p:spPr>
            <a:xfrm>
              <a:off x="2184159" y="3518969"/>
              <a:ext cx="702436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600" b="1" dirty="0"/>
                <a:t>Z</a:t>
              </a:r>
              <a:endParaRPr lang="ko-KR" altLang="en-US" sz="6600" b="1" dirty="0"/>
            </a:p>
          </p:txBody>
        </p:sp>
      </p:grpSp>
      <p:sp>
        <p:nvSpPr>
          <p:cNvPr id="12" name="모서리가 둥근 직사각형 11"/>
          <p:cNvSpPr/>
          <p:nvPr/>
        </p:nvSpPr>
        <p:spPr>
          <a:xfrm>
            <a:off x="3352800" y="4934857"/>
            <a:ext cx="6995886" cy="1421493"/>
          </a:xfrm>
          <a:prstGeom prst="roundRect">
            <a:avLst/>
          </a:prstGeom>
          <a:noFill/>
          <a:ln w="19050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4098" name="Picture 2" descr="ë ìì´ì½ì ëí ì´ë¯¸ì§ ê²ìê²°ê³¼"/>
          <p:cNvPicPr>
            <a:picLocks noChangeAspect="1" noChangeArrowheads="1"/>
          </p:cNvPicPr>
          <p:nvPr/>
        </p:nvPicPr>
        <p:blipFill>
          <a:blip r:embed="rId8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100000" l="0" r="100000">
                        <a14:foregroundMark x1="63291" y1="70283" x2="63291" y2="70283"/>
                        <a14:backgroundMark x1="58650" y1="65566" x2="58650" y2="65566"/>
                        <a14:backgroundMark x1="67511" y1="65566" x2="67511" y2="65566"/>
                        <a14:backgroundMark x1="75949" y1="65094" x2="75949" y2="6509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5712" y="4843660"/>
            <a:ext cx="1747057" cy="1562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2" descr="ì´ì  ìì´ì½ì ëí ì´ë¯¸ì§ ê²ìê²°ê³¼"/>
          <p:cNvPicPr>
            <a:picLocks noChangeAspect="1" noChangeArrowheads="1"/>
          </p:cNvPicPr>
          <p:nvPr/>
        </p:nvPicPr>
        <p:blipFill>
          <a:blip r:embed="rId10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887" b="99528" l="0" r="97479">
                        <a14:foregroundMark x1="35294" y1="58019" x2="35294" y2="58019"/>
                        <a14:foregroundMark x1="2101" y1="65094" x2="2101" y2="65094"/>
                        <a14:foregroundMark x1="23529" y1="97642" x2="23529" y2="97642"/>
                        <a14:foregroundMark x1="94958" y1="18396" x2="94958" y2="18396"/>
                        <a14:foregroundMark x1="86555" y1="6604" x2="86555" y2="6604"/>
                        <a14:foregroundMark x1="92017" y1="1887" x2="92017" y2="1887"/>
                        <a14:foregroundMark x1="98739" y1="22642" x2="98739" y2="22642"/>
                        <a14:foregroundMark x1="840" y1="68868" x2="840" y2="68868"/>
                        <a14:foregroundMark x1="27731" y1="99057" x2="27731" y2="99057"/>
                        <a14:foregroundMark x1="28151" y1="99528" x2="28151" y2="99528"/>
                        <a14:foregroundMark x1="25630" y1="99528" x2="25630" y2="9952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4596" y="5269560"/>
            <a:ext cx="795267" cy="708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2" descr="ì´ì  ìì´ì½ì ëí ì´ë¯¸ì§ ê²ìê²°ê³¼"/>
          <p:cNvPicPr>
            <a:picLocks noChangeAspect="1" noChangeArrowheads="1"/>
          </p:cNvPicPr>
          <p:nvPr/>
        </p:nvPicPr>
        <p:blipFill>
          <a:blip r:embed="rId10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887" b="99528" l="0" r="97479">
                        <a14:foregroundMark x1="35294" y1="58019" x2="35294" y2="58019"/>
                        <a14:foregroundMark x1="2101" y1="65094" x2="2101" y2="65094"/>
                        <a14:foregroundMark x1="23529" y1="97642" x2="23529" y2="97642"/>
                        <a14:foregroundMark x1="94958" y1="18396" x2="94958" y2="18396"/>
                        <a14:foregroundMark x1="86555" y1="6604" x2="86555" y2="6604"/>
                        <a14:foregroundMark x1="92017" y1="1887" x2="92017" y2="1887"/>
                        <a14:foregroundMark x1="98739" y1="22642" x2="98739" y2="22642"/>
                        <a14:foregroundMark x1="840" y1="68868" x2="840" y2="68868"/>
                        <a14:foregroundMark x1="27731" y1="99057" x2="27731" y2="99057"/>
                        <a14:foregroundMark x1="28151" y1="99528" x2="28151" y2="99528"/>
                        <a14:foregroundMark x1="25630" y1="99528" x2="25630" y2="9952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1804" y="5269560"/>
            <a:ext cx="795267" cy="708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2" descr="ì´ì  ìì´ì½ì ëí ì´ë¯¸ì§ ê²ìê²°ê³¼"/>
          <p:cNvPicPr>
            <a:picLocks noChangeAspect="1" noChangeArrowheads="1"/>
          </p:cNvPicPr>
          <p:nvPr/>
        </p:nvPicPr>
        <p:blipFill>
          <a:blip r:embed="rId10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887" b="99528" l="0" r="97479">
                        <a14:foregroundMark x1="35294" y1="58019" x2="35294" y2="58019"/>
                        <a14:foregroundMark x1="2101" y1="65094" x2="2101" y2="65094"/>
                        <a14:foregroundMark x1="23529" y1="97642" x2="23529" y2="97642"/>
                        <a14:foregroundMark x1="94958" y1="18396" x2="94958" y2="18396"/>
                        <a14:foregroundMark x1="86555" y1="6604" x2="86555" y2="6604"/>
                        <a14:foregroundMark x1="92017" y1="1887" x2="92017" y2="1887"/>
                        <a14:foregroundMark x1="98739" y1="22642" x2="98739" y2="22642"/>
                        <a14:foregroundMark x1="840" y1="68868" x2="840" y2="68868"/>
                        <a14:foregroundMark x1="27731" y1="99057" x2="27731" y2="99057"/>
                        <a14:foregroundMark x1="28151" y1="99528" x2="28151" y2="99528"/>
                        <a14:foregroundMark x1="25630" y1="99528" x2="25630" y2="9952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5084" y="5269560"/>
            <a:ext cx="795267" cy="708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2" descr="ì´ì  ìì´ì½ì ëí ì´ë¯¸ì§ ê²ìê²°ê³¼"/>
          <p:cNvPicPr>
            <a:picLocks noChangeAspect="1" noChangeArrowheads="1"/>
          </p:cNvPicPr>
          <p:nvPr/>
        </p:nvPicPr>
        <p:blipFill>
          <a:blip r:embed="rId10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887" b="99528" l="0" r="97479">
                        <a14:foregroundMark x1="35294" y1="58019" x2="35294" y2="58019"/>
                        <a14:foregroundMark x1="2101" y1="65094" x2="2101" y2="65094"/>
                        <a14:foregroundMark x1="23529" y1="97642" x2="23529" y2="97642"/>
                        <a14:foregroundMark x1="94958" y1="18396" x2="94958" y2="18396"/>
                        <a14:foregroundMark x1="86555" y1="6604" x2="86555" y2="6604"/>
                        <a14:foregroundMark x1="92017" y1="1887" x2="92017" y2="1887"/>
                        <a14:foregroundMark x1="98739" y1="22642" x2="98739" y2="22642"/>
                        <a14:foregroundMark x1="840" y1="68868" x2="840" y2="68868"/>
                        <a14:foregroundMark x1="27731" y1="99057" x2="27731" y2="99057"/>
                        <a14:foregroundMark x1="28151" y1="99528" x2="28151" y2="99528"/>
                        <a14:foregroundMark x1="25630" y1="99528" x2="25630" y2="9952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8364" y="5269560"/>
            <a:ext cx="795267" cy="708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7" name="모서리가 둥근 직사각형 46"/>
          <p:cNvSpPr/>
          <p:nvPr/>
        </p:nvSpPr>
        <p:spPr>
          <a:xfrm>
            <a:off x="3345545" y="4942111"/>
            <a:ext cx="6995886" cy="1421493"/>
          </a:xfrm>
          <a:prstGeom prst="roundRect">
            <a:avLst/>
          </a:prstGeom>
          <a:noFill/>
          <a:ln w="1905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48" name="Picture 2" descr="ë ìì´ì½ì ëí ì´ë¯¸ì§ ê²ìê²°ê³¼"/>
          <p:cNvPicPr>
            <a:picLocks noChangeAspect="1" noChangeArrowheads="1"/>
          </p:cNvPicPr>
          <p:nvPr/>
        </p:nvPicPr>
        <p:blipFill>
          <a:blip r:embed="rId8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100000" l="0" r="100000">
                        <a14:foregroundMark x1="63291" y1="70283" x2="63291" y2="70283"/>
                        <a14:backgroundMark x1="58650" y1="65566" x2="58650" y2="65566"/>
                        <a14:backgroundMark x1="67511" y1="65566" x2="67511" y2="65566"/>
                        <a14:backgroundMark x1="75949" y1="65094" x2="75949" y2="6509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8457" y="4850914"/>
            <a:ext cx="1747057" cy="1562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2" descr="ì´ì  ìì´ì½ì ëí ì´ë¯¸ì§ ê²ìê²°ê³¼"/>
          <p:cNvPicPr>
            <a:picLocks noChangeAspect="1" noChangeArrowheads="1"/>
          </p:cNvPicPr>
          <p:nvPr/>
        </p:nvPicPr>
        <p:blipFill>
          <a:blip r:embed="rId10" cstate="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887" b="99528" l="0" r="97479">
                        <a14:foregroundMark x1="35294" y1="58019" x2="35294" y2="58019"/>
                        <a14:foregroundMark x1="2101" y1="65094" x2="2101" y2="65094"/>
                        <a14:foregroundMark x1="23529" y1="97642" x2="23529" y2="97642"/>
                        <a14:foregroundMark x1="94958" y1="18396" x2="94958" y2="18396"/>
                        <a14:foregroundMark x1="86555" y1="6604" x2="86555" y2="6604"/>
                        <a14:foregroundMark x1="92017" y1="1887" x2="92017" y2="1887"/>
                        <a14:foregroundMark x1="98739" y1="22642" x2="98739" y2="22642"/>
                        <a14:foregroundMark x1="840" y1="68868" x2="840" y2="68868"/>
                        <a14:foregroundMark x1="27731" y1="99057" x2="27731" y2="99057"/>
                        <a14:foregroundMark x1="28151" y1="99528" x2="28151" y2="99528"/>
                        <a14:foregroundMark x1="25630" y1="99528" x2="25630" y2="9952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3974" y="2710014"/>
            <a:ext cx="795267" cy="708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2" descr="ì´ì  ìì´ì½ì ëí ì´ë¯¸ì§ ê²ìê²°ê³¼"/>
          <p:cNvPicPr>
            <a:picLocks noChangeAspect="1" noChangeArrowheads="1"/>
          </p:cNvPicPr>
          <p:nvPr/>
        </p:nvPicPr>
        <p:blipFill>
          <a:blip r:embed="rId10" cstate="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887" b="99528" l="0" r="97479">
                        <a14:foregroundMark x1="35294" y1="58019" x2="35294" y2="58019"/>
                        <a14:foregroundMark x1="2101" y1="65094" x2="2101" y2="65094"/>
                        <a14:foregroundMark x1="23529" y1="97642" x2="23529" y2="97642"/>
                        <a14:foregroundMark x1="94958" y1="18396" x2="94958" y2="18396"/>
                        <a14:foregroundMark x1="86555" y1="6604" x2="86555" y2="6604"/>
                        <a14:foregroundMark x1="92017" y1="1887" x2="92017" y2="1887"/>
                        <a14:foregroundMark x1="98739" y1="22642" x2="98739" y2="22642"/>
                        <a14:foregroundMark x1="840" y1="68868" x2="840" y2="68868"/>
                        <a14:foregroundMark x1="27731" y1="99057" x2="27731" y2="99057"/>
                        <a14:foregroundMark x1="28151" y1="99528" x2="28151" y2="99528"/>
                        <a14:foregroundMark x1="25630" y1="99528" x2="25630" y2="9952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6367" y="2736297"/>
            <a:ext cx="795267" cy="708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2" descr="ì´ì  ìì´ì½ì ëí ì´ë¯¸ì§ ê²ìê²°ê³¼"/>
          <p:cNvPicPr>
            <a:picLocks noChangeAspect="1" noChangeArrowheads="1"/>
          </p:cNvPicPr>
          <p:nvPr/>
        </p:nvPicPr>
        <p:blipFill>
          <a:blip r:embed="rId10" cstate="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887" b="99528" l="0" r="97479">
                        <a14:foregroundMark x1="35294" y1="58019" x2="35294" y2="58019"/>
                        <a14:foregroundMark x1="2101" y1="65094" x2="2101" y2="65094"/>
                        <a14:foregroundMark x1="23529" y1="97642" x2="23529" y2="97642"/>
                        <a14:foregroundMark x1="94958" y1="18396" x2="94958" y2="18396"/>
                        <a14:foregroundMark x1="86555" y1="6604" x2="86555" y2="6604"/>
                        <a14:foregroundMark x1="92017" y1="1887" x2="92017" y2="1887"/>
                        <a14:foregroundMark x1="98739" y1="22642" x2="98739" y2="22642"/>
                        <a14:foregroundMark x1="840" y1="68868" x2="840" y2="68868"/>
                        <a14:foregroundMark x1="27731" y1="99057" x2="27731" y2="99057"/>
                        <a14:foregroundMark x1="28151" y1="99528" x2="28151" y2="99528"/>
                        <a14:foregroundMark x1="25630" y1="99528" x2="25630" y2="9952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2610" y="2736297"/>
            <a:ext cx="795267" cy="708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2" descr="ì´ì  ìì´ì½ì ëí ì´ë¯¸ì§ ê²ìê²°ê³¼"/>
          <p:cNvPicPr>
            <a:picLocks noChangeAspect="1" noChangeArrowheads="1"/>
          </p:cNvPicPr>
          <p:nvPr/>
        </p:nvPicPr>
        <p:blipFill>
          <a:blip r:embed="rId10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887" b="99528" l="0" r="97479">
                        <a14:foregroundMark x1="35294" y1="58019" x2="35294" y2="58019"/>
                        <a14:foregroundMark x1="2101" y1="65094" x2="2101" y2="65094"/>
                        <a14:foregroundMark x1="23529" y1="97642" x2="23529" y2="97642"/>
                        <a14:foregroundMark x1="94958" y1="18396" x2="94958" y2="18396"/>
                        <a14:foregroundMark x1="86555" y1="6604" x2="86555" y2="6604"/>
                        <a14:foregroundMark x1="92017" y1="1887" x2="92017" y2="1887"/>
                        <a14:foregroundMark x1="98739" y1="22642" x2="98739" y2="22642"/>
                        <a14:foregroundMark x1="840" y1="68868" x2="840" y2="68868"/>
                        <a14:foregroundMark x1="27731" y1="99057" x2="27731" y2="99057"/>
                        <a14:foregroundMark x1="28151" y1="99528" x2="28151" y2="99528"/>
                        <a14:foregroundMark x1="25630" y1="99528" x2="25630" y2="9952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57033" y="2787270"/>
            <a:ext cx="795267" cy="708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Box 18"/>
          <p:cNvSpPr txBox="1"/>
          <p:nvPr/>
        </p:nvSpPr>
        <p:spPr>
          <a:xfrm>
            <a:off x="3891147" y="5917942"/>
            <a:ext cx="8370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 smtClean="0"/>
              <a:t>Saeed</a:t>
            </a:r>
            <a:endParaRPr lang="ko-KR" altLang="en-US" b="1" dirty="0"/>
          </a:p>
        </p:txBody>
      </p:sp>
      <p:sp>
        <p:nvSpPr>
          <p:cNvPr id="49" name="TextBox 48"/>
          <p:cNvSpPr txBox="1"/>
          <p:nvPr/>
        </p:nvSpPr>
        <p:spPr>
          <a:xfrm>
            <a:off x="5729352" y="5917942"/>
            <a:ext cx="7312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 err="1" smtClean="0"/>
              <a:t>Zaira</a:t>
            </a:r>
            <a:endParaRPr lang="ko-KR" altLang="en-US" b="1" dirty="0"/>
          </a:p>
        </p:txBody>
      </p:sp>
      <p:sp>
        <p:nvSpPr>
          <p:cNvPr id="50" name="TextBox 49"/>
          <p:cNvSpPr txBox="1"/>
          <p:nvPr/>
        </p:nvSpPr>
        <p:spPr>
          <a:xfrm>
            <a:off x="7066164" y="5917942"/>
            <a:ext cx="15119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 smtClean="0"/>
              <a:t>Mohammed</a:t>
            </a:r>
            <a:endParaRPr lang="ko-KR" altLang="en-US" b="1" dirty="0"/>
          </a:p>
        </p:txBody>
      </p:sp>
      <p:sp>
        <p:nvSpPr>
          <p:cNvPr id="51" name="TextBox 50"/>
          <p:cNvSpPr txBox="1"/>
          <p:nvPr/>
        </p:nvSpPr>
        <p:spPr>
          <a:xfrm>
            <a:off x="9169359" y="5917942"/>
            <a:ext cx="8402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 smtClean="0">
                <a:solidFill>
                  <a:schemeClr val="accent2">
                    <a:lumMod val="75000"/>
                  </a:schemeClr>
                </a:solidFill>
              </a:rPr>
              <a:t>Abdul</a:t>
            </a:r>
            <a:endParaRPr lang="ko-KR" altLang="en-US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7985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875E-6 -1.85185E-6 L -0.09102 0.36134 " pathEditMode="relative" rAng="0" ptsTypes="AA">
                                      <p:cBhvr>
                                        <p:cTn id="62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557" y="180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"/>
                            </p:stCondLst>
                            <p:childTnLst>
                              <p:par>
                                <p:cTn id="69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47" grpId="0" animBg="1"/>
      <p:bldP spid="47" grpId="1" animBg="1"/>
      <p:bldP spid="19" grpId="0"/>
      <p:bldP spid="49" grpId="0"/>
      <p:bldP spid="50" grpId="0"/>
      <p:bldP spid="5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378856" y="1030922"/>
            <a:ext cx="10481450" cy="5146041"/>
          </a:xfrm>
        </p:spPr>
        <p:txBody>
          <a:bodyPr>
            <a:noAutofit/>
          </a:bodyPr>
          <a:lstStyle/>
          <a:p>
            <a:pPr marL="0" indent="0" latinLnBrk="0">
              <a:buNone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IF</a:t>
            </a:r>
            <a:endParaRPr lang="ko-KR" altLang="ko-KR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latinLnBrk="0">
              <a:buNone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   IF</a:t>
            </a:r>
            <a:endParaRPr lang="ko-KR" altLang="ko-KR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latinLnBrk="0">
              <a:buNone/>
            </a:pPr>
            <a:r>
              <a:rPr lang="en-US" altLang="ko-KR" sz="2000" dirty="0"/>
              <a:t> </a:t>
            </a:r>
            <a:r>
              <a:rPr lang="en-US" altLang="ko-KR" sz="2000" dirty="0" smtClean="0"/>
              <a:t>       </a:t>
            </a:r>
            <a:r>
              <a:rPr lang="en-US" altLang="ko-KR" sz="2000" b="1" dirty="0" smtClean="0"/>
              <a:t>2</a:t>
            </a:r>
            <a:endParaRPr lang="ko-KR" altLang="ko-KR" sz="2000" b="1" dirty="0"/>
          </a:p>
          <a:p>
            <a:pPr marL="0" indent="0" latinLnBrk="0">
              <a:buNone/>
            </a:pPr>
            <a:r>
              <a:rPr lang="en-US" altLang="ko-KR" sz="2000" dirty="0"/>
              <a:t> </a:t>
            </a:r>
            <a:r>
              <a:rPr lang="en-US" altLang="ko-KR" sz="2000" dirty="0" smtClean="0"/>
              <a:t>   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ELSE</a:t>
            </a:r>
            <a:endParaRPr lang="ko-KR" altLang="ko-KR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latinLnBrk="0">
              <a:buNone/>
            </a:pP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      &lt;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30 days&gt; CHECKSEQUENCEVERIFY DROP</a:t>
            </a:r>
            <a:endParaRPr lang="ko-KR" altLang="ko-KR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latinLnBrk="0">
              <a:buNone/>
            </a:pP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      &lt;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Abdul the Lawyer's </a:t>
            </a:r>
            <a:r>
              <a:rPr lang="en-US" altLang="ko-KR" sz="2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Pubkey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&gt; CHECKSIGVERIFY</a:t>
            </a:r>
            <a:endParaRPr lang="ko-KR" altLang="ko-KR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latinLnBrk="0">
              <a:buNone/>
            </a:pP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      1</a:t>
            </a:r>
            <a:endParaRPr lang="ko-KR" altLang="ko-KR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latinLnBrk="0">
              <a:buNone/>
            </a:pP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  ENDIF</a:t>
            </a:r>
            <a:endParaRPr lang="ko-KR" altLang="ko-KR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latinLnBrk="0">
              <a:buNone/>
            </a:pPr>
            <a:r>
              <a:rPr lang="en-US" altLang="ko-KR" sz="2000" dirty="0"/>
              <a:t> </a:t>
            </a:r>
            <a:r>
              <a:rPr lang="en-US" altLang="ko-KR" sz="2000" dirty="0" smtClean="0"/>
              <a:t>   </a:t>
            </a:r>
            <a:r>
              <a:rPr lang="en-US" altLang="ko-KR" sz="2000" b="1" dirty="0" smtClean="0"/>
              <a:t>&lt;</a:t>
            </a:r>
            <a:r>
              <a:rPr lang="en-US" altLang="ko-KR" sz="2000" b="1" dirty="0"/>
              <a:t>Mohammed's </a:t>
            </a:r>
            <a:r>
              <a:rPr lang="en-US" altLang="ko-KR" sz="2000" b="1" dirty="0" err="1"/>
              <a:t>Pubkey</a:t>
            </a:r>
            <a:r>
              <a:rPr lang="en-US" altLang="ko-KR" sz="2000" b="1" dirty="0"/>
              <a:t>&gt; &lt;Saeed's </a:t>
            </a:r>
            <a:r>
              <a:rPr lang="en-US" altLang="ko-KR" sz="2000" b="1" dirty="0" err="1"/>
              <a:t>Pubkey</a:t>
            </a:r>
            <a:r>
              <a:rPr lang="en-US" altLang="ko-KR" sz="2000" b="1" dirty="0"/>
              <a:t>&gt; &lt;</a:t>
            </a:r>
            <a:r>
              <a:rPr lang="en-US" altLang="ko-KR" sz="2000" b="1" dirty="0" err="1"/>
              <a:t>Zaira's</a:t>
            </a:r>
            <a:r>
              <a:rPr lang="en-US" altLang="ko-KR" sz="2000" b="1" dirty="0"/>
              <a:t> </a:t>
            </a:r>
            <a:r>
              <a:rPr lang="en-US" altLang="ko-KR" sz="2000" b="1" dirty="0" err="1"/>
              <a:t>Pubkey</a:t>
            </a:r>
            <a:r>
              <a:rPr lang="en-US" altLang="ko-KR" sz="2000" b="1" dirty="0"/>
              <a:t>&gt; </a:t>
            </a:r>
            <a:r>
              <a:rPr lang="en-US" altLang="ko-KR" sz="2000" b="1" dirty="0" smtClean="0"/>
              <a:t>3 CHECKMULTISIG</a:t>
            </a:r>
            <a:endParaRPr lang="ko-KR" altLang="ko-KR" sz="2000" b="1" dirty="0"/>
          </a:p>
          <a:p>
            <a:pPr marL="0" indent="0" latinLnBrk="0">
              <a:buNone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ELSE</a:t>
            </a:r>
            <a:endParaRPr lang="ko-KR" altLang="ko-KR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latinLnBrk="0">
              <a:buNone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   &lt;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90 days&gt; CHECKSEQUENCEVERIFY DROP</a:t>
            </a:r>
            <a:endParaRPr lang="ko-KR" altLang="ko-KR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latinLnBrk="0">
              <a:buNone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   &lt;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Abdul the Lawyer's </a:t>
            </a:r>
            <a:r>
              <a:rPr lang="en-US" altLang="ko-KR" sz="2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Pubkey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&gt; CHECKSIG</a:t>
            </a:r>
            <a:endParaRPr lang="ko-KR" altLang="ko-KR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latinLnBrk="0">
              <a:buNone/>
            </a:pP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ENDIF</a:t>
            </a:r>
            <a:endParaRPr lang="ko-KR" altLang="ko-KR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2233750" y="-13065"/>
            <a:ext cx="9958250" cy="75764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0" y="-13065"/>
            <a:ext cx="2050869" cy="75764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455816" y="0"/>
            <a:ext cx="8978066" cy="744580"/>
          </a:xfrm>
        </p:spPr>
        <p:txBody>
          <a:bodyPr>
            <a:noAutofit/>
          </a:bodyPr>
          <a:lstStyle/>
          <a:p>
            <a:r>
              <a:rPr lang="en-US" altLang="ko-KR" sz="4800" b="1" dirty="0">
                <a:solidFill>
                  <a:schemeClr val="bg1"/>
                </a:solidFill>
              </a:rPr>
              <a:t>Advanced Keys and Address</a:t>
            </a:r>
            <a:endParaRPr lang="ko-KR" altLang="en-US" sz="4800" b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5549" y="-265680"/>
            <a:ext cx="72006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7200" b="1" dirty="0">
                <a:solidFill>
                  <a:schemeClr val="bg1"/>
                </a:solidFill>
              </a:rPr>
              <a:t>4</a:t>
            </a:r>
            <a:endParaRPr lang="ko-KR" altLang="en-US" sz="7200" b="1" dirty="0">
              <a:solidFill>
                <a:schemeClr val="bg1"/>
              </a:solidFill>
            </a:endParaRPr>
          </a:p>
        </p:txBody>
      </p:sp>
      <p:grpSp>
        <p:nvGrpSpPr>
          <p:cNvPr id="15" name="그룹 14"/>
          <p:cNvGrpSpPr/>
          <p:nvPr/>
        </p:nvGrpSpPr>
        <p:grpSpPr>
          <a:xfrm>
            <a:off x="11523619" y="-210031"/>
            <a:ext cx="578644" cy="850107"/>
            <a:chOff x="11523619" y="-210031"/>
            <a:chExt cx="578644" cy="850107"/>
          </a:xfrm>
        </p:grpSpPr>
        <p:sp>
          <p:nvSpPr>
            <p:cNvPr id="8" name="모서리가 둥근 직사각형 7"/>
            <p:cNvSpPr/>
            <p:nvPr/>
          </p:nvSpPr>
          <p:spPr>
            <a:xfrm>
              <a:off x="11523619" y="-210031"/>
              <a:ext cx="578644" cy="850107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dirty="0">
                  <a:ln>
                    <a:solidFill>
                      <a:schemeClr val="accent1">
                        <a:alpha val="0"/>
                      </a:schemeClr>
                    </a:solidFill>
                  </a:ln>
                </a:rPr>
                <a:t>9</a:t>
              </a:r>
              <a:endParaRPr lang="ko-KR" altLang="en-US" dirty="0">
                <a:ln>
                  <a:solidFill>
                    <a:schemeClr val="accent1">
                      <a:alpha val="0"/>
                    </a:schemeClr>
                  </a:solidFill>
                </a:ln>
              </a:endParaRPr>
            </a:p>
          </p:txBody>
        </p:sp>
        <p:pic>
          <p:nvPicPr>
            <p:cNvPr id="14" name="그림 1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561723" y="63143"/>
              <a:ext cx="506456" cy="494492"/>
            </a:xfrm>
            <a:prstGeom prst="rect">
              <a:avLst/>
            </a:prstGeom>
          </p:spPr>
        </p:pic>
      </p:grpSp>
      <p:sp>
        <p:nvSpPr>
          <p:cNvPr id="16" name="슬라이드 번호 개체 틀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7</a:t>
            </a:fld>
            <a:endParaRPr lang="ko-KR" altLang="en-US" dirty="0"/>
          </a:p>
        </p:txBody>
      </p:sp>
      <p:sp>
        <p:nvSpPr>
          <p:cNvPr id="13" name="제목 1"/>
          <p:cNvSpPr txBox="1">
            <a:spLocks/>
          </p:cNvSpPr>
          <p:nvPr/>
        </p:nvSpPr>
        <p:spPr>
          <a:xfrm>
            <a:off x="1025434" y="68097"/>
            <a:ext cx="1025435" cy="6764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600" b="1" dirty="0">
                <a:solidFill>
                  <a:schemeClr val="bg1"/>
                </a:solidFill>
              </a:rPr>
              <a:t>Keys, Address</a:t>
            </a:r>
            <a:endParaRPr lang="ko-KR" altLang="en-US" sz="1600" b="1" dirty="0">
              <a:solidFill>
                <a:schemeClr val="bg1"/>
              </a:solidFill>
            </a:endParaRPr>
          </a:p>
        </p:txBody>
      </p:sp>
      <p:pic>
        <p:nvPicPr>
          <p:cNvPr id="17" name="그림 16">
            <a:extLst>
              <a:ext uri="{FF2B5EF4-FFF2-40B4-BE49-F238E27FC236}">
                <a16:creationId xmlns:a16="http://schemas.microsoft.com/office/drawing/2014/main" id="{31539C8F-6932-4290-A983-B00213876EA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91267">
            <a:off x="45417" y="5738986"/>
            <a:ext cx="900334" cy="897576"/>
          </a:xfrm>
          <a:prstGeom prst="rect">
            <a:avLst/>
          </a:prstGeom>
        </p:spPr>
      </p:pic>
      <p:sp>
        <p:nvSpPr>
          <p:cNvPr id="18" name="내용 개체 틀 2"/>
          <p:cNvSpPr txBox="1">
            <a:spLocks/>
          </p:cNvSpPr>
          <p:nvPr/>
        </p:nvSpPr>
        <p:spPr>
          <a:xfrm>
            <a:off x="928912" y="1030921"/>
            <a:ext cx="551545" cy="51460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01</a:t>
            </a:r>
            <a:endParaRPr lang="ko-KR" altLang="ko-KR" sz="2000" b="1" dirty="0" smtClean="0"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02</a:t>
            </a:r>
            <a:endParaRPr lang="ko-KR" altLang="ko-KR" sz="2000" b="1" dirty="0" smtClean="0"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03</a:t>
            </a:r>
            <a:endParaRPr lang="ko-KR" altLang="ko-KR" sz="2000" b="1" dirty="0" smtClean="0"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04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05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06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07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08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09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10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11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12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13</a:t>
            </a:r>
            <a:endParaRPr lang="ko-KR" altLang="ko-KR" sz="2000" b="1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9" name="내용 개체 틀 2"/>
          <p:cNvSpPr txBox="1">
            <a:spLocks/>
          </p:cNvSpPr>
          <p:nvPr/>
        </p:nvSpPr>
        <p:spPr>
          <a:xfrm>
            <a:off x="929275" y="1030561"/>
            <a:ext cx="551545" cy="51460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01</a:t>
            </a:r>
            <a:endParaRPr lang="ko-KR" altLang="ko-KR" sz="2000" b="1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02</a:t>
            </a:r>
            <a:endParaRPr lang="ko-KR" altLang="ko-KR" sz="2000" b="1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75000"/>
                  </a:schemeClr>
                </a:solidFill>
              </a:rPr>
              <a:t>03</a:t>
            </a:r>
            <a:endParaRPr lang="ko-KR" altLang="ko-KR" sz="20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04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05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06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07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08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75000"/>
                  </a:schemeClr>
                </a:solidFill>
              </a:rPr>
              <a:t>09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10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11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12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13</a:t>
            </a:r>
            <a:endParaRPr lang="ko-KR" altLang="ko-KR" sz="20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6254693" y="1378857"/>
            <a:ext cx="5558248" cy="827314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atinLnBrk="0"/>
            <a:r>
              <a:rPr lang="en-US" altLang="ko-KR" b="1" dirty="0" smtClean="0">
                <a:solidFill>
                  <a:schemeClr val="tx1"/>
                </a:solidFill>
              </a:rPr>
              <a:t>…</a:t>
            </a:r>
          </a:p>
          <a:p>
            <a:pPr latinLnBrk="0"/>
            <a:r>
              <a:rPr lang="en-US" altLang="ko-KR" b="1" dirty="0" smtClean="0">
                <a:solidFill>
                  <a:schemeClr val="tx1"/>
                </a:solidFill>
              </a:rPr>
              <a:t>0 </a:t>
            </a:r>
            <a:r>
              <a:rPr lang="en-US" altLang="ko-KR" b="1" dirty="0">
                <a:solidFill>
                  <a:schemeClr val="tx1"/>
                </a:solidFill>
              </a:rPr>
              <a:t>&lt;Mohammed's Sig&gt; &lt;</a:t>
            </a:r>
            <a:r>
              <a:rPr lang="en-US" altLang="ko-KR" b="1" dirty="0" err="1">
                <a:solidFill>
                  <a:schemeClr val="tx1"/>
                </a:solidFill>
              </a:rPr>
              <a:t>Zaira's</a:t>
            </a:r>
            <a:r>
              <a:rPr lang="en-US" altLang="ko-KR" b="1" dirty="0">
                <a:solidFill>
                  <a:schemeClr val="tx1"/>
                </a:solidFill>
              </a:rPr>
              <a:t> Sig&gt; TRUE </a:t>
            </a:r>
            <a:r>
              <a:rPr lang="en-US" altLang="ko-KR" b="1" dirty="0" err="1">
                <a:solidFill>
                  <a:schemeClr val="tx1"/>
                </a:solidFill>
              </a:rPr>
              <a:t>TRUE</a:t>
            </a:r>
            <a:endParaRPr lang="ko-KR" altLang="ko-KR" b="1" dirty="0">
              <a:solidFill>
                <a:schemeClr val="tx1"/>
              </a:solidFill>
            </a:endParaRPr>
          </a:p>
        </p:txBody>
      </p:sp>
      <p:sp>
        <p:nvSpPr>
          <p:cNvPr id="7" name="모서리가 둥근 직사각형 6"/>
          <p:cNvSpPr/>
          <p:nvPr/>
        </p:nvSpPr>
        <p:spPr>
          <a:xfrm>
            <a:off x="6357257" y="1233715"/>
            <a:ext cx="2253343" cy="304800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 smtClean="0"/>
              <a:t>Unlocking Script</a:t>
            </a:r>
            <a:endParaRPr lang="ko-KR" altLang="en-US" b="1" dirty="0"/>
          </a:p>
        </p:txBody>
      </p:sp>
    </p:spTree>
    <p:extLst>
      <p:ext uri="{BB962C8B-B14F-4D97-AF65-F5344CB8AC3E}">
        <p14:creationId xmlns:p14="http://schemas.microsoft.com/office/powerpoint/2010/main" val="2464822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378856" y="1030922"/>
            <a:ext cx="10481450" cy="5146041"/>
          </a:xfrm>
        </p:spPr>
        <p:txBody>
          <a:bodyPr>
            <a:noAutofit/>
          </a:bodyPr>
          <a:lstStyle/>
          <a:p>
            <a:pPr marL="0" indent="0" latinLnBrk="0">
              <a:buNone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IF</a:t>
            </a:r>
            <a:endParaRPr lang="ko-KR" altLang="ko-KR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latinLnBrk="0">
              <a:buNone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   IF</a:t>
            </a:r>
            <a:endParaRPr lang="ko-KR" altLang="ko-KR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latinLnBrk="0">
              <a:buNone/>
            </a:pPr>
            <a:r>
              <a:rPr lang="en-US" altLang="ko-KR" sz="2000" dirty="0"/>
              <a:t> </a:t>
            </a:r>
            <a:r>
              <a:rPr lang="en-US" altLang="ko-KR" sz="2000" dirty="0" smtClean="0"/>
              <a:t>       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</a:t>
            </a:r>
            <a:endParaRPr lang="ko-KR" altLang="ko-KR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latinLnBrk="0">
              <a:buNone/>
            </a:pPr>
            <a:r>
              <a:rPr lang="en-US" altLang="ko-KR" sz="2000" dirty="0"/>
              <a:t> </a:t>
            </a:r>
            <a:r>
              <a:rPr lang="en-US" altLang="ko-KR" sz="2000" dirty="0" smtClean="0"/>
              <a:t>   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ELSE</a:t>
            </a:r>
            <a:endParaRPr lang="ko-KR" altLang="ko-KR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latinLnBrk="0">
              <a:buNone/>
            </a:pP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      </a:t>
            </a:r>
            <a:r>
              <a:rPr lang="en-US" altLang="ko-KR" sz="2000" b="1" dirty="0" smtClean="0"/>
              <a:t>&lt;</a:t>
            </a:r>
            <a:r>
              <a:rPr lang="en-US" altLang="ko-KR" sz="2000" b="1" dirty="0"/>
              <a:t>30 days&gt; CHECKSEQUENCEVERIFY DROP</a:t>
            </a:r>
            <a:endParaRPr lang="ko-KR" altLang="ko-KR" sz="2000" b="1" dirty="0"/>
          </a:p>
          <a:p>
            <a:pPr marL="0" indent="0" latinLnBrk="0">
              <a:buNone/>
            </a:pPr>
            <a:r>
              <a:rPr lang="en-US" altLang="ko-KR" sz="2000" b="1" dirty="0"/>
              <a:t> </a:t>
            </a:r>
            <a:r>
              <a:rPr lang="en-US" altLang="ko-KR" sz="2000" b="1" dirty="0" smtClean="0"/>
              <a:t>       &lt;</a:t>
            </a:r>
            <a:r>
              <a:rPr lang="en-US" altLang="ko-KR" sz="2000" b="1" dirty="0"/>
              <a:t>Abdul the Lawyer's </a:t>
            </a:r>
            <a:r>
              <a:rPr lang="en-US" altLang="ko-KR" sz="2000" b="1" dirty="0" err="1"/>
              <a:t>Pubkey</a:t>
            </a:r>
            <a:r>
              <a:rPr lang="en-US" altLang="ko-KR" sz="2000" b="1" dirty="0"/>
              <a:t>&gt; CHECKSIGVERIFY</a:t>
            </a:r>
            <a:endParaRPr lang="ko-KR" altLang="ko-KR" sz="2000" b="1" dirty="0"/>
          </a:p>
          <a:p>
            <a:pPr marL="0" indent="0" latinLnBrk="0">
              <a:buNone/>
            </a:pPr>
            <a:r>
              <a:rPr lang="en-US" altLang="ko-KR" sz="2000" b="1" dirty="0"/>
              <a:t> </a:t>
            </a:r>
            <a:r>
              <a:rPr lang="en-US" altLang="ko-KR" sz="2000" b="1" dirty="0" smtClean="0"/>
              <a:t>       1</a:t>
            </a:r>
            <a:endParaRPr lang="ko-KR" altLang="ko-KR" sz="2000" b="1" dirty="0"/>
          </a:p>
          <a:p>
            <a:pPr marL="0" indent="0" latinLnBrk="0">
              <a:buNone/>
            </a:pP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  ENDIF</a:t>
            </a:r>
            <a:endParaRPr lang="ko-KR" altLang="ko-KR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latinLnBrk="0">
              <a:buNone/>
            </a:pPr>
            <a:r>
              <a:rPr lang="en-US" altLang="ko-KR" sz="2000" dirty="0"/>
              <a:t> </a:t>
            </a:r>
            <a:r>
              <a:rPr lang="en-US" altLang="ko-KR" sz="2000" dirty="0" smtClean="0"/>
              <a:t>   </a:t>
            </a:r>
            <a:r>
              <a:rPr lang="en-US" altLang="ko-KR" sz="2000" b="1" dirty="0" smtClean="0"/>
              <a:t>&lt;</a:t>
            </a:r>
            <a:r>
              <a:rPr lang="en-US" altLang="ko-KR" sz="2000" b="1" dirty="0"/>
              <a:t>Mohammed's </a:t>
            </a:r>
            <a:r>
              <a:rPr lang="en-US" altLang="ko-KR" sz="2000" b="1" dirty="0" err="1"/>
              <a:t>Pubkey</a:t>
            </a:r>
            <a:r>
              <a:rPr lang="en-US" altLang="ko-KR" sz="2000" b="1" dirty="0"/>
              <a:t>&gt; &lt;Saeed's </a:t>
            </a:r>
            <a:r>
              <a:rPr lang="en-US" altLang="ko-KR" sz="2000" b="1" dirty="0" err="1"/>
              <a:t>Pubkey</a:t>
            </a:r>
            <a:r>
              <a:rPr lang="en-US" altLang="ko-KR" sz="2000" b="1" dirty="0"/>
              <a:t>&gt; &lt;</a:t>
            </a:r>
            <a:r>
              <a:rPr lang="en-US" altLang="ko-KR" sz="2000" b="1" dirty="0" err="1"/>
              <a:t>Zaira's</a:t>
            </a:r>
            <a:r>
              <a:rPr lang="en-US" altLang="ko-KR" sz="2000" b="1" dirty="0"/>
              <a:t> </a:t>
            </a:r>
            <a:r>
              <a:rPr lang="en-US" altLang="ko-KR" sz="2000" b="1" dirty="0" err="1"/>
              <a:t>Pubkey</a:t>
            </a:r>
            <a:r>
              <a:rPr lang="en-US" altLang="ko-KR" sz="2000" b="1" dirty="0"/>
              <a:t>&gt; </a:t>
            </a:r>
            <a:r>
              <a:rPr lang="en-US" altLang="ko-KR" sz="2000" b="1" dirty="0" smtClean="0"/>
              <a:t>3 CHECKMULTISIG</a:t>
            </a:r>
            <a:endParaRPr lang="ko-KR" altLang="ko-KR" sz="2000" b="1" dirty="0"/>
          </a:p>
          <a:p>
            <a:pPr marL="0" indent="0" latinLnBrk="0">
              <a:buNone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ELSE</a:t>
            </a:r>
            <a:endParaRPr lang="ko-KR" altLang="ko-KR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latinLnBrk="0">
              <a:buNone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   &lt;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90 days&gt; CHECKSEQUENCEVERIFY DROP</a:t>
            </a:r>
            <a:endParaRPr lang="ko-KR" altLang="ko-KR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latinLnBrk="0">
              <a:buNone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   &lt;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Abdul the Lawyer's </a:t>
            </a:r>
            <a:r>
              <a:rPr lang="en-US" altLang="ko-KR" sz="2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Pubkey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&gt; CHECKSIG</a:t>
            </a:r>
            <a:endParaRPr lang="ko-KR" altLang="ko-KR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latinLnBrk="0">
              <a:buNone/>
            </a:pP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ENDIF</a:t>
            </a:r>
            <a:endParaRPr lang="ko-KR" altLang="ko-KR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2233750" y="-13065"/>
            <a:ext cx="9958250" cy="75764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0" y="-13065"/>
            <a:ext cx="2050869" cy="75764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455816" y="0"/>
            <a:ext cx="8978066" cy="744580"/>
          </a:xfrm>
        </p:spPr>
        <p:txBody>
          <a:bodyPr>
            <a:noAutofit/>
          </a:bodyPr>
          <a:lstStyle/>
          <a:p>
            <a:r>
              <a:rPr lang="en-US" altLang="ko-KR" sz="4800" b="1" dirty="0">
                <a:solidFill>
                  <a:schemeClr val="bg1"/>
                </a:solidFill>
              </a:rPr>
              <a:t>Advanced Keys and Address</a:t>
            </a:r>
            <a:endParaRPr lang="ko-KR" altLang="en-US" sz="4800" b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5549" y="-265680"/>
            <a:ext cx="72006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7200" b="1" dirty="0">
                <a:solidFill>
                  <a:schemeClr val="bg1"/>
                </a:solidFill>
              </a:rPr>
              <a:t>4</a:t>
            </a:r>
            <a:endParaRPr lang="ko-KR" altLang="en-US" sz="7200" b="1" dirty="0">
              <a:solidFill>
                <a:schemeClr val="bg1"/>
              </a:solidFill>
            </a:endParaRPr>
          </a:p>
        </p:txBody>
      </p:sp>
      <p:grpSp>
        <p:nvGrpSpPr>
          <p:cNvPr id="15" name="그룹 14"/>
          <p:cNvGrpSpPr/>
          <p:nvPr/>
        </p:nvGrpSpPr>
        <p:grpSpPr>
          <a:xfrm>
            <a:off x="11523619" y="-210031"/>
            <a:ext cx="578644" cy="850107"/>
            <a:chOff x="11523619" y="-210031"/>
            <a:chExt cx="578644" cy="850107"/>
          </a:xfrm>
        </p:grpSpPr>
        <p:sp>
          <p:nvSpPr>
            <p:cNvPr id="8" name="모서리가 둥근 직사각형 7"/>
            <p:cNvSpPr/>
            <p:nvPr/>
          </p:nvSpPr>
          <p:spPr>
            <a:xfrm>
              <a:off x="11523619" y="-210031"/>
              <a:ext cx="578644" cy="850107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dirty="0">
                  <a:ln>
                    <a:solidFill>
                      <a:schemeClr val="accent1">
                        <a:alpha val="0"/>
                      </a:schemeClr>
                    </a:solidFill>
                  </a:ln>
                </a:rPr>
                <a:t>9</a:t>
              </a:r>
              <a:endParaRPr lang="ko-KR" altLang="en-US" dirty="0">
                <a:ln>
                  <a:solidFill>
                    <a:schemeClr val="accent1">
                      <a:alpha val="0"/>
                    </a:schemeClr>
                  </a:solidFill>
                </a:ln>
              </a:endParaRPr>
            </a:p>
          </p:txBody>
        </p:sp>
        <p:pic>
          <p:nvPicPr>
            <p:cNvPr id="14" name="그림 1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561723" y="63143"/>
              <a:ext cx="506456" cy="494492"/>
            </a:xfrm>
            <a:prstGeom prst="rect">
              <a:avLst/>
            </a:prstGeom>
          </p:spPr>
        </p:pic>
      </p:grpSp>
      <p:sp>
        <p:nvSpPr>
          <p:cNvPr id="16" name="슬라이드 번호 개체 틀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8</a:t>
            </a:fld>
            <a:endParaRPr lang="ko-KR" altLang="en-US" dirty="0"/>
          </a:p>
        </p:txBody>
      </p:sp>
      <p:sp>
        <p:nvSpPr>
          <p:cNvPr id="13" name="제목 1"/>
          <p:cNvSpPr txBox="1">
            <a:spLocks/>
          </p:cNvSpPr>
          <p:nvPr/>
        </p:nvSpPr>
        <p:spPr>
          <a:xfrm>
            <a:off x="1025434" y="68097"/>
            <a:ext cx="1025435" cy="6764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600" b="1" dirty="0">
                <a:solidFill>
                  <a:schemeClr val="bg1"/>
                </a:solidFill>
              </a:rPr>
              <a:t>Keys, Address</a:t>
            </a:r>
            <a:endParaRPr lang="ko-KR" altLang="en-US" sz="1600" b="1" dirty="0">
              <a:solidFill>
                <a:schemeClr val="bg1"/>
              </a:solidFill>
            </a:endParaRPr>
          </a:p>
        </p:txBody>
      </p:sp>
      <p:pic>
        <p:nvPicPr>
          <p:cNvPr id="17" name="그림 16">
            <a:extLst>
              <a:ext uri="{FF2B5EF4-FFF2-40B4-BE49-F238E27FC236}">
                <a16:creationId xmlns:a16="http://schemas.microsoft.com/office/drawing/2014/main" id="{31539C8F-6932-4290-A983-B00213876EA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91267">
            <a:off x="45417" y="5738986"/>
            <a:ext cx="900334" cy="897576"/>
          </a:xfrm>
          <a:prstGeom prst="rect">
            <a:avLst/>
          </a:prstGeom>
        </p:spPr>
      </p:pic>
      <p:sp>
        <p:nvSpPr>
          <p:cNvPr id="18" name="내용 개체 틀 2"/>
          <p:cNvSpPr txBox="1">
            <a:spLocks/>
          </p:cNvSpPr>
          <p:nvPr/>
        </p:nvSpPr>
        <p:spPr>
          <a:xfrm>
            <a:off x="928912" y="1030921"/>
            <a:ext cx="551545" cy="51460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01</a:t>
            </a:r>
            <a:endParaRPr lang="ko-KR" altLang="ko-KR" sz="2000" b="1" dirty="0" smtClean="0"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02</a:t>
            </a:r>
            <a:endParaRPr lang="ko-KR" altLang="ko-KR" sz="2000" b="1" dirty="0" smtClean="0"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03</a:t>
            </a:r>
            <a:endParaRPr lang="ko-KR" altLang="ko-KR" sz="2000" b="1" dirty="0" smtClean="0"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04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05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06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07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08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09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10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11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12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13</a:t>
            </a:r>
            <a:endParaRPr lang="ko-KR" altLang="ko-KR" sz="2000" b="1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9" name="내용 개체 틀 2"/>
          <p:cNvSpPr txBox="1">
            <a:spLocks/>
          </p:cNvSpPr>
          <p:nvPr/>
        </p:nvSpPr>
        <p:spPr>
          <a:xfrm>
            <a:off x="929275" y="1030561"/>
            <a:ext cx="551545" cy="51460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01</a:t>
            </a:r>
            <a:endParaRPr lang="ko-KR" altLang="ko-KR" sz="2000" b="1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02</a:t>
            </a:r>
            <a:endParaRPr lang="ko-KR" altLang="ko-KR" sz="2000" b="1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03</a:t>
            </a:r>
            <a:endParaRPr lang="ko-KR" altLang="ko-KR" sz="2000" b="1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04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75000"/>
                  </a:schemeClr>
                </a:solidFill>
              </a:rPr>
              <a:t>05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75000"/>
                  </a:schemeClr>
                </a:solidFill>
              </a:rPr>
              <a:t>06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75000"/>
                  </a:schemeClr>
                </a:solidFill>
              </a:rPr>
              <a:t>07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08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75000"/>
                  </a:schemeClr>
                </a:solidFill>
              </a:rPr>
              <a:t>09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10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11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12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13</a:t>
            </a:r>
            <a:endParaRPr lang="ko-KR" altLang="ko-KR" sz="20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0" name="직사각형 19"/>
          <p:cNvSpPr/>
          <p:nvPr/>
        </p:nvSpPr>
        <p:spPr>
          <a:xfrm>
            <a:off x="6254693" y="1378857"/>
            <a:ext cx="5558248" cy="827314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atinLnBrk="0"/>
            <a:r>
              <a:rPr lang="en-US" altLang="ko-KR" b="1" dirty="0" smtClean="0">
                <a:solidFill>
                  <a:schemeClr val="tx1"/>
                </a:solidFill>
              </a:rPr>
              <a:t>…</a:t>
            </a:r>
          </a:p>
          <a:p>
            <a:pPr latinLnBrk="0"/>
            <a:r>
              <a:rPr lang="en-US" altLang="ko-KR" b="1" dirty="0">
                <a:solidFill>
                  <a:schemeClr val="tx1"/>
                </a:solidFill>
              </a:rPr>
              <a:t>0 &lt;Saeed's Sig&gt; &lt;Abdul's Sig&gt; FALSE TRUE</a:t>
            </a:r>
            <a:endParaRPr lang="ko-KR" altLang="ko-KR" b="1" dirty="0">
              <a:solidFill>
                <a:schemeClr val="tx1"/>
              </a:solidFill>
            </a:endParaRPr>
          </a:p>
        </p:txBody>
      </p:sp>
      <p:sp>
        <p:nvSpPr>
          <p:cNvPr id="21" name="모서리가 둥근 직사각형 20"/>
          <p:cNvSpPr/>
          <p:nvPr/>
        </p:nvSpPr>
        <p:spPr>
          <a:xfrm>
            <a:off x="6357257" y="1233715"/>
            <a:ext cx="2253343" cy="304800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 smtClean="0"/>
              <a:t>Unlocking Script</a:t>
            </a:r>
            <a:endParaRPr lang="ko-KR" altLang="en-US" b="1" dirty="0"/>
          </a:p>
        </p:txBody>
      </p:sp>
    </p:spTree>
    <p:extLst>
      <p:ext uri="{BB962C8B-B14F-4D97-AF65-F5344CB8AC3E}">
        <p14:creationId xmlns:p14="http://schemas.microsoft.com/office/powerpoint/2010/main" val="1205444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378856" y="1030922"/>
            <a:ext cx="10481450" cy="5146041"/>
          </a:xfrm>
        </p:spPr>
        <p:txBody>
          <a:bodyPr>
            <a:noAutofit/>
          </a:bodyPr>
          <a:lstStyle/>
          <a:p>
            <a:pPr marL="0" indent="0" latinLnBrk="0">
              <a:buNone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IF</a:t>
            </a:r>
            <a:endParaRPr lang="ko-KR" altLang="ko-KR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latinLnBrk="0">
              <a:buNone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   IF</a:t>
            </a:r>
            <a:endParaRPr lang="ko-KR" altLang="ko-KR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latinLnBrk="0">
              <a:buNone/>
            </a:pPr>
            <a:r>
              <a:rPr lang="en-US" altLang="ko-KR" sz="2000" dirty="0"/>
              <a:t> </a:t>
            </a:r>
            <a:r>
              <a:rPr lang="en-US" altLang="ko-KR" sz="2000" dirty="0" smtClean="0"/>
              <a:t>       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</a:t>
            </a:r>
            <a:endParaRPr lang="ko-KR" altLang="ko-KR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latinLnBrk="0">
              <a:buNone/>
            </a:pPr>
            <a:r>
              <a:rPr lang="en-US" altLang="ko-KR" sz="2000" dirty="0"/>
              <a:t> </a:t>
            </a:r>
            <a:r>
              <a:rPr lang="en-US" altLang="ko-KR" sz="2000" dirty="0" smtClean="0"/>
              <a:t>   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ELSE</a:t>
            </a:r>
            <a:endParaRPr lang="ko-KR" altLang="ko-KR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latinLnBrk="0">
              <a:buNone/>
            </a:pP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      &lt;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30 days&gt; CHECKSEQUENCEVERIFY DROP</a:t>
            </a:r>
            <a:endParaRPr lang="ko-KR" altLang="ko-KR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latinLnBrk="0">
              <a:buNone/>
            </a:pP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      &lt;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Abdul the Lawyer's </a:t>
            </a:r>
            <a:r>
              <a:rPr lang="en-US" altLang="ko-KR" sz="2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Pubkey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&gt; CHECKSIGVERIFY</a:t>
            </a:r>
            <a:endParaRPr lang="ko-KR" altLang="ko-KR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latinLnBrk="0">
              <a:buNone/>
            </a:pP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      1</a:t>
            </a:r>
            <a:endParaRPr lang="ko-KR" altLang="ko-KR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latinLnBrk="0">
              <a:buNone/>
            </a:pP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  ENDIF</a:t>
            </a:r>
            <a:endParaRPr lang="ko-KR" altLang="ko-KR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latinLnBrk="0">
              <a:buNone/>
            </a:pPr>
            <a:r>
              <a:rPr lang="en-US" altLang="ko-KR" sz="2000" dirty="0"/>
              <a:t> </a:t>
            </a:r>
            <a:r>
              <a:rPr lang="en-US" altLang="ko-KR" sz="2000" dirty="0" smtClean="0"/>
              <a:t>   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&lt;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Mohammed's </a:t>
            </a:r>
            <a:r>
              <a:rPr lang="en-US" altLang="ko-KR" sz="2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Pubkey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&gt; &lt;Saeed's </a:t>
            </a:r>
            <a:r>
              <a:rPr lang="en-US" altLang="ko-KR" sz="2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Pubkey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&gt; &lt;</a:t>
            </a:r>
            <a:r>
              <a:rPr lang="en-US" altLang="ko-KR" sz="2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Zaira's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altLang="ko-KR" sz="2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Pubkey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&gt; 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3 CHECKMULTISIG</a:t>
            </a:r>
            <a:endParaRPr lang="ko-KR" altLang="ko-KR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latinLnBrk="0">
              <a:buNone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ELSE</a:t>
            </a:r>
            <a:endParaRPr lang="ko-KR" altLang="ko-KR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latinLnBrk="0">
              <a:buNone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   </a:t>
            </a:r>
            <a:r>
              <a:rPr lang="en-US" altLang="ko-KR" sz="2000" b="1" dirty="0" smtClean="0"/>
              <a:t>&lt;</a:t>
            </a:r>
            <a:r>
              <a:rPr lang="en-US" altLang="ko-KR" sz="2000" b="1" dirty="0"/>
              <a:t>90 days&gt; CHECKSEQUENCEVERIFY DROP</a:t>
            </a:r>
            <a:endParaRPr lang="ko-KR" altLang="ko-KR" sz="2000" b="1" dirty="0"/>
          </a:p>
          <a:p>
            <a:pPr marL="0" indent="0" latinLnBrk="0">
              <a:buNone/>
            </a:pPr>
            <a:r>
              <a:rPr lang="en-US" altLang="ko-KR" sz="2000" b="1" dirty="0" smtClean="0"/>
              <a:t>    &lt;</a:t>
            </a:r>
            <a:r>
              <a:rPr lang="en-US" altLang="ko-KR" sz="2000" b="1" dirty="0"/>
              <a:t>Abdul the Lawyer's </a:t>
            </a:r>
            <a:r>
              <a:rPr lang="en-US" altLang="ko-KR" sz="2000" b="1" dirty="0" err="1"/>
              <a:t>Pubkey</a:t>
            </a:r>
            <a:r>
              <a:rPr lang="en-US" altLang="ko-KR" sz="2000" b="1" dirty="0"/>
              <a:t>&gt; CHECKSIG</a:t>
            </a:r>
            <a:endParaRPr lang="ko-KR" altLang="ko-KR" sz="2000" b="1" dirty="0"/>
          </a:p>
          <a:p>
            <a:pPr marL="0" indent="0" latinLnBrk="0">
              <a:buNone/>
            </a:pP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ENDIF</a:t>
            </a:r>
            <a:endParaRPr lang="ko-KR" altLang="ko-KR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2233750" y="-13065"/>
            <a:ext cx="9958250" cy="75764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0" y="-13065"/>
            <a:ext cx="2050869" cy="75764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455816" y="0"/>
            <a:ext cx="8978066" cy="744580"/>
          </a:xfrm>
        </p:spPr>
        <p:txBody>
          <a:bodyPr>
            <a:noAutofit/>
          </a:bodyPr>
          <a:lstStyle/>
          <a:p>
            <a:r>
              <a:rPr lang="en-US" altLang="ko-KR" sz="4800" b="1" dirty="0">
                <a:solidFill>
                  <a:schemeClr val="bg1"/>
                </a:solidFill>
              </a:rPr>
              <a:t>Advanced Keys and Address</a:t>
            </a:r>
            <a:endParaRPr lang="ko-KR" altLang="en-US" sz="4800" b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5549" y="-265680"/>
            <a:ext cx="72006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7200" b="1" dirty="0">
                <a:solidFill>
                  <a:schemeClr val="bg1"/>
                </a:solidFill>
              </a:rPr>
              <a:t>4</a:t>
            </a:r>
            <a:endParaRPr lang="ko-KR" altLang="en-US" sz="7200" b="1" dirty="0">
              <a:solidFill>
                <a:schemeClr val="bg1"/>
              </a:solidFill>
            </a:endParaRPr>
          </a:p>
        </p:txBody>
      </p:sp>
      <p:grpSp>
        <p:nvGrpSpPr>
          <p:cNvPr id="15" name="그룹 14"/>
          <p:cNvGrpSpPr/>
          <p:nvPr/>
        </p:nvGrpSpPr>
        <p:grpSpPr>
          <a:xfrm>
            <a:off x="11523619" y="-210031"/>
            <a:ext cx="578644" cy="850107"/>
            <a:chOff x="11523619" y="-210031"/>
            <a:chExt cx="578644" cy="850107"/>
          </a:xfrm>
        </p:grpSpPr>
        <p:sp>
          <p:nvSpPr>
            <p:cNvPr id="8" name="모서리가 둥근 직사각형 7"/>
            <p:cNvSpPr/>
            <p:nvPr/>
          </p:nvSpPr>
          <p:spPr>
            <a:xfrm>
              <a:off x="11523619" y="-210031"/>
              <a:ext cx="578644" cy="850107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dirty="0">
                  <a:ln>
                    <a:solidFill>
                      <a:schemeClr val="accent1">
                        <a:alpha val="0"/>
                      </a:schemeClr>
                    </a:solidFill>
                  </a:ln>
                </a:rPr>
                <a:t>9</a:t>
              </a:r>
              <a:endParaRPr lang="ko-KR" altLang="en-US" dirty="0">
                <a:ln>
                  <a:solidFill>
                    <a:schemeClr val="accent1">
                      <a:alpha val="0"/>
                    </a:schemeClr>
                  </a:solidFill>
                </a:ln>
              </a:endParaRPr>
            </a:p>
          </p:txBody>
        </p:sp>
        <p:pic>
          <p:nvPicPr>
            <p:cNvPr id="14" name="그림 1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561723" y="63143"/>
              <a:ext cx="506456" cy="494492"/>
            </a:xfrm>
            <a:prstGeom prst="rect">
              <a:avLst/>
            </a:prstGeom>
          </p:spPr>
        </p:pic>
      </p:grpSp>
      <p:sp>
        <p:nvSpPr>
          <p:cNvPr id="16" name="슬라이드 번호 개체 틀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9</a:t>
            </a:fld>
            <a:endParaRPr lang="ko-KR" altLang="en-US" dirty="0"/>
          </a:p>
        </p:txBody>
      </p:sp>
      <p:sp>
        <p:nvSpPr>
          <p:cNvPr id="13" name="제목 1"/>
          <p:cNvSpPr txBox="1">
            <a:spLocks/>
          </p:cNvSpPr>
          <p:nvPr/>
        </p:nvSpPr>
        <p:spPr>
          <a:xfrm>
            <a:off x="1025434" y="68097"/>
            <a:ext cx="1025435" cy="6764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600" b="1" dirty="0">
                <a:solidFill>
                  <a:schemeClr val="bg1"/>
                </a:solidFill>
              </a:rPr>
              <a:t>Keys, Address</a:t>
            </a:r>
            <a:endParaRPr lang="ko-KR" altLang="en-US" sz="1600" b="1" dirty="0">
              <a:solidFill>
                <a:schemeClr val="bg1"/>
              </a:solidFill>
            </a:endParaRPr>
          </a:p>
        </p:txBody>
      </p:sp>
      <p:pic>
        <p:nvPicPr>
          <p:cNvPr id="17" name="그림 16">
            <a:extLst>
              <a:ext uri="{FF2B5EF4-FFF2-40B4-BE49-F238E27FC236}">
                <a16:creationId xmlns:a16="http://schemas.microsoft.com/office/drawing/2014/main" id="{31539C8F-6932-4290-A983-B00213876EA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91267">
            <a:off x="45417" y="5738986"/>
            <a:ext cx="900334" cy="897576"/>
          </a:xfrm>
          <a:prstGeom prst="rect">
            <a:avLst/>
          </a:prstGeom>
        </p:spPr>
      </p:pic>
      <p:sp>
        <p:nvSpPr>
          <p:cNvPr id="18" name="내용 개체 틀 2"/>
          <p:cNvSpPr txBox="1">
            <a:spLocks/>
          </p:cNvSpPr>
          <p:nvPr/>
        </p:nvSpPr>
        <p:spPr>
          <a:xfrm>
            <a:off x="928912" y="1030921"/>
            <a:ext cx="551545" cy="51460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01</a:t>
            </a:r>
            <a:endParaRPr lang="ko-KR" altLang="ko-KR" sz="2000" b="1" dirty="0" smtClean="0"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02</a:t>
            </a:r>
            <a:endParaRPr lang="ko-KR" altLang="ko-KR" sz="2000" b="1" dirty="0" smtClean="0"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03</a:t>
            </a:r>
            <a:endParaRPr lang="ko-KR" altLang="ko-KR" sz="2000" b="1" dirty="0" smtClean="0"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04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05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06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07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08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09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10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11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12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13</a:t>
            </a:r>
            <a:endParaRPr lang="ko-KR" altLang="ko-KR" sz="2000" b="1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9" name="내용 개체 틀 2"/>
          <p:cNvSpPr txBox="1">
            <a:spLocks/>
          </p:cNvSpPr>
          <p:nvPr/>
        </p:nvSpPr>
        <p:spPr>
          <a:xfrm>
            <a:off x="929275" y="1030561"/>
            <a:ext cx="551545" cy="51460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01</a:t>
            </a:r>
            <a:endParaRPr lang="ko-KR" altLang="ko-KR" sz="2000" b="1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02</a:t>
            </a:r>
            <a:endParaRPr lang="ko-KR" altLang="ko-KR" sz="2000" b="1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03</a:t>
            </a:r>
            <a:endParaRPr lang="ko-KR" altLang="ko-KR" sz="2000" b="1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04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05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06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07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08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09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10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75000"/>
                  </a:schemeClr>
                </a:solidFill>
              </a:rPr>
              <a:t>11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75000"/>
                  </a:schemeClr>
                </a:solidFill>
              </a:rPr>
              <a:t>12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13</a:t>
            </a:r>
            <a:endParaRPr lang="ko-KR" altLang="ko-KR" sz="20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0" name="직사각형 19"/>
          <p:cNvSpPr/>
          <p:nvPr/>
        </p:nvSpPr>
        <p:spPr>
          <a:xfrm>
            <a:off x="6254693" y="1378857"/>
            <a:ext cx="5558248" cy="827314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atinLnBrk="0"/>
            <a:r>
              <a:rPr lang="en-US" altLang="ko-KR" b="1" dirty="0" smtClean="0">
                <a:solidFill>
                  <a:schemeClr val="tx1"/>
                </a:solidFill>
              </a:rPr>
              <a:t>…</a:t>
            </a:r>
          </a:p>
          <a:p>
            <a:pPr latinLnBrk="0"/>
            <a:r>
              <a:rPr lang="en-US" altLang="ko-KR" b="1" dirty="0">
                <a:solidFill>
                  <a:schemeClr val="tx1"/>
                </a:solidFill>
              </a:rPr>
              <a:t>&lt;Abdul's Sig&gt; FALSE</a:t>
            </a:r>
            <a:endParaRPr lang="ko-KR" altLang="ko-KR" b="1" dirty="0">
              <a:solidFill>
                <a:schemeClr val="tx1"/>
              </a:solidFill>
            </a:endParaRPr>
          </a:p>
        </p:txBody>
      </p:sp>
      <p:sp>
        <p:nvSpPr>
          <p:cNvPr id="21" name="모서리가 둥근 직사각형 20"/>
          <p:cNvSpPr/>
          <p:nvPr/>
        </p:nvSpPr>
        <p:spPr>
          <a:xfrm>
            <a:off x="6357257" y="1233715"/>
            <a:ext cx="2253343" cy="304800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 smtClean="0"/>
              <a:t>Unlocking Script</a:t>
            </a:r>
            <a:endParaRPr lang="ko-KR" altLang="en-US" b="1" dirty="0"/>
          </a:p>
        </p:txBody>
      </p:sp>
    </p:spTree>
    <p:extLst>
      <p:ext uri="{BB962C8B-B14F-4D97-AF65-F5344CB8AC3E}">
        <p14:creationId xmlns:p14="http://schemas.microsoft.com/office/powerpoint/2010/main" val="2967627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6181</TotalTime>
  <Words>445</Words>
  <Application>Microsoft Office PowerPoint</Application>
  <PresentationFormat>와이드스크린</PresentationFormat>
  <Paragraphs>232</Paragraphs>
  <Slides>10</Slides>
  <Notes>10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10</vt:i4>
      </vt:variant>
    </vt:vector>
  </HeadingPairs>
  <TitlesOfParts>
    <vt:vector size="16" baseType="lpstr">
      <vt:lpstr>Kozuka Gothic Pro R</vt:lpstr>
      <vt:lpstr>맑은 고딕</vt:lpstr>
      <vt:lpstr>함초롬바탕</vt:lpstr>
      <vt:lpstr>Arial</vt:lpstr>
      <vt:lpstr>Nirmala UI Semilight</vt:lpstr>
      <vt:lpstr>Office 테마</vt:lpstr>
      <vt:lpstr>Mastering</vt:lpstr>
      <vt:lpstr>Complex Script Examples</vt:lpstr>
      <vt:lpstr>Complex Script Examples</vt:lpstr>
      <vt:lpstr>Complex Script Examples</vt:lpstr>
      <vt:lpstr>Complex Script Examples</vt:lpstr>
      <vt:lpstr>Complex Script Examples</vt:lpstr>
      <vt:lpstr>Advanced Keys and Address</vt:lpstr>
      <vt:lpstr>Advanced Keys and Address</vt:lpstr>
      <vt:lpstr>Advanced Keys and Address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Bitcoin A Peer-to-Peer Electronic Cash System</dc:title>
  <dc:creator>Dae-Cheol Kang</dc:creator>
  <cp:lastModifiedBy>Kang Dae-Cheol</cp:lastModifiedBy>
  <cp:revision>237</cp:revision>
  <dcterms:created xsi:type="dcterms:W3CDTF">2018-03-13T17:16:07Z</dcterms:created>
  <dcterms:modified xsi:type="dcterms:W3CDTF">2018-05-02T02:51:13Z</dcterms:modified>
</cp:coreProperties>
</file>