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91" r:id="rId4"/>
    <p:sldId id="292" r:id="rId5"/>
    <p:sldId id="257" r:id="rId6"/>
    <p:sldId id="258" r:id="rId7"/>
    <p:sldId id="260" r:id="rId8"/>
    <p:sldId id="263" r:id="rId9"/>
    <p:sldId id="280" r:id="rId10"/>
    <p:sldId id="281" r:id="rId11"/>
    <p:sldId id="289" r:id="rId12"/>
    <p:sldId id="267" r:id="rId13"/>
    <p:sldId id="268" r:id="rId14"/>
    <p:sldId id="269" r:id="rId15"/>
    <p:sldId id="270" r:id="rId16"/>
    <p:sldId id="283" r:id="rId17"/>
    <p:sldId id="272" r:id="rId18"/>
    <p:sldId id="284" r:id="rId19"/>
    <p:sldId id="285" r:id="rId20"/>
    <p:sldId id="286" r:id="rId21"/>
    <p:sldId id="287" r:id="rId22"/>
    <p:sldId id="288" r:id="rId23"/>
    <p:sldId id="273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85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75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80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88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14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8293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264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899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32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42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676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72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A5834-1989-45CC-9FF7-15A9C277296D}" type="datetimeFigureOut">
              <a:rPr lang="ko-KR" altLang="en-US" smtClean="0"/>
              <a:t>2016-11-04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493F-118B-49B2-A7EF-0107F18BBD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36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etwork/java/javase/downloads/index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android.com/studio/index.html?hl=k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Android </a:t>
            </a:r>
            <a:r>
              <a:rPr lang="ko-KR" altLang="en-US" dirty="0" smtClean="0"/>
              <a:t>개발 환경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235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Studio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928" y="1782365"/>
            <a:ext cx="5722144" cy="433625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57388" y="3236120"/>
            <a:ext cx="2636043" cy="10001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957388" y="5067301"/>
            <a:ext cx="3779043" cy="240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26803" y="3551516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모두 체크</a:t>
            </a:r>
            <a:endParaRPr lang="ko-KR" altLang="en-US" dirty="0"/>
          </a:p>
        </p:txBody>
      </p:sp>
      <p:cxnSp>
        <p:nvCxnSpPr>
          <p:cNvPr id="9" name="직선 화살표 연결선 8"/>
          <p:cNvCxnSpPr>
            <a:stCxn id="7" idx="3"/>
            <a:endCxn id="5" idx="1"/>
          </p:cNvCxnSpPr>
          <p:nvPr/>
        </p:nvCxnSpPr>
        <p:spPr>
          <a:xfrm>
            <a:off x="1587698" y="3736182"/>
            <a:ext cx="36969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935" y="4864387"/>
            <a:ext cx="162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앞에서 설정한</a:t>
            </a:r>
            <a:endParaRPr lang="en-US" altLang="ko-KR" dirty="0" smtClean="0"/>
          </a:p>
          <a:p>
            <a:r>
              <a:rPr lang="en-US" altLang="ko-KR" dirty="0" smtClean="0"/>
              <a:t>SDK</a:t>
            </a:r>
            <a:r>
              <a:rPr lang="ko-KR" altLang="en-US" dirty="0" smtClean="0"/>
              <a:t>위치 지정</a:t>
            </a:r>
            <a:endParaRPr lang="ko-KR" altLang="en-US" dirty="0"/>
          </a:p>
        </p:txBody>
      </p:sp>
      <p:cxnSp>
        <p:nvCxnSpPr>
          <p:cNvPr id="12" name="직선 화살표 연결선 11"/>
          <p:cNvCxnSpPr>
            <a:stCxn id="10" idx="3"/>
            <a:endCxn id="6" idx="1"/>
          </p:cNvCxnSpPr>
          <p:nvPr/>
        </p:nvCxnSpPr>
        <p:spPr>
          <a:xfrm>
            <a:off x="1681495" y="5187553"/>
            <a:ext cx="275893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7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Project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1666" t="1684" r="86395" b="45391"/>
          <a:stretch/>
        </p:blipFill>
        <p:spPr>
          <a:xfrm>
            <a:off x="1836347" y="1690689"/>
            <a:ext cx="3585355" cy="496637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914777" y="1889127"/>
            <a:ext cx="1335880" cy="1404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098941" y="1774707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새 프로젝트</a:t>
            </a:r>
            <a:endParaRPr lang="ko-KR" altLang="en-US" dirty="0"/>
          </a:p>
        </p:txBody>
      </p:sp>
      <p:cxnSp>
        <p:nvCxnSpPr>
          <p:cNvPr id="10" name="직선 화살표 연결선 9"/>
          <p:cNvCxnSpPr>
            <a:stCxn id="8" idx="1"/>
          </p:cNvCxnSpPr>
          <p:nvPr/>
        </p:nvCxnSpPr>
        <p:spPr>
          <a:xfrm flipH="1">
            <a:off x="5250657" y="1959373"/>
            <a:ext cx="84828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652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Android </a:t>
            </a:r>
            <a:r>
              <a:rPr lang="en-US" altLang="ko-KR" dirty="0"/>
              <a:t>Project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932781"/>
            <a:ext cx="5924550" cy="413507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64368" y="3336133"/>
            <a:ext cx="5829304" cy="192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64368" y="4672013"/>
            <a:ext cx="5829304" cy="192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588918" y="3247907"/>
            <a:ext cx="1817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이름</a:t>
            </a:r>
            <a:endParaRPr lang="en-US" altLang="ko-K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588918" y="4445287"/>
            <a:ext cx="2084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프로젝트가 위치할</a:t>
            </a:r>
            <a:endParaRPr lang="en-US" altLang="ko-KR" dirty="0" smtClean="0"/>
          </a:p>
          <a:p>
            <a:r>
              <a:rPr lang="ko-KR" altLang="en-US" dirty="0" err="1" smtClean="0"/>
              <a:t>디렉토리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9600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Project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981878"/>
            <a:ext cx="6142435" cy="430768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496021" y="3443288"/>
            <a:ext cx="4407695" cy="8572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776044" y="3410247"/>
            <a:ext cx="23679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Phone, Tablet </a:t>
            </a:r>
            <a:r>
              <a:rPr lang="ko-KR" altLang="en-US" dirty="0" smtClean="0"/>
              <a:t>선택</a:t>
            </a:r>
            <a:r>
              <a:rPr lang="en-US" altLang="ko-KR" dirty="0" smtClean="0"/>
              <a:t>,</a:t>
            </a:r>
          </a:p>
          <a:p>
            <a:r>
              <a:rPr lang="en-US" altLang="ko-KR" dirty="0" smtClean="0"/>
              <a:t>App</a:t>
            </a:r>
            <a:r>
              <a:rPr lang="ko-KR" altLang="en-US" dirty="0" smtClean="0"/>
              <a:t>이 실행될 최소 </a:t>
            </a:r>
            <a:endParaRPr lang="en-US" altLang="ko-KR" dirty="0" smtClean="0"/>
          </a:p>
          <a:p>
            <a:r>
              <a:rPr lang="ko-KR" altLang="en-US" dirty="0" smtClean="0"/>
              <a:t>안드로이드 버전 선택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0996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Project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195" y="1690689"/>
            <a:ext cx="6399610" cy="44886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18854" y="6241143"/>
            <a:ext cx="1906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기본 제공 템플릿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42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Project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9" y="1690689"/>
            <a:ext cx="5471369" cy="385286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609132" y="3214413"/>
            <a:ext cx="4034432" cy="1857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616274" y="3509962"/>
            <a:ext cx="4020145" cy="1857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636419" y="3134134"/>
            <a:ext cx="3251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첫 화면이 될 </a:t>
            </a:r>
            <a:r>
              <a:rPr lang="en-US" altLang="ko-KR" dirty="0" err="1" smtClean="0"/>
              <a:t>MainActivity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,</a:t>
            </a:r>
          </a:p>
          <a:p>
            <a:r>
              <a:rPr lang="en-US" altLang="ko-KR" dirty="0" smtClean="0"/>
              <a:t>Activity</a:t>
            </a:r>
            <a:r>
              <a:rPr lang="ko-KR" altLang="en-US" dirty="0" smtClean="0"/>
              <a:t>에 사용될 </a:t>
            </a:r>
            <a:endParaRPr lang="en-US" altLang="ko-KR" dirty="0" smtClean="0"/>
          </a:p>
          <a:p>
            <a:r>
              <a:rPr lang="en-US" altLang="ko-KR" dirty="0" smtClean="0"/>
              <a:t>Layout</a:t>
            </a:r>
            <a:r>
              <a:rPr lang="ko-KR" altLang="en-US" dirty="0" smtClean="0"/>
              <a:t>파일 이름 설정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1918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Project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521" y="1690689"/>
            <a:ext cx="2240756" cy="478820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114549" y="3208341"/>
            <a:ext cx="1543050" cy="3857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266949" y="3844133"/>
            <a:ext cx="1390650" cy="285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266949" y="5018091"/>
            <a:ext cx="890588" cy="1619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024062" y="5546728"/>
            <a:ext cx="590550" cy="154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879057" y="3216556"/>
            <a:ext cx="1605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Java </a:t>
            </a:r>
            <a:r>
              <a:rPr lang="ko-KR" altLang="en-US" dirty="0" smtClean="0"/>
              <a:t>소스파일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79057" y="3802342"/>
            <a:ext cx="1670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layout xml </a:t>
            </a:r>
            <a:r>
              <a:rPr lang="ko-KR" altLang="en-US" dirty="0" smtClean="0"/>
              <a:t>파일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1461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Android Virtual Device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35" y="2721768"/>
            <a:ext cx="5891130" cy="392906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" y="2235101"/>
            <a:ext cx="7410450" cy="3429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6393655" y="2271711"/>
            <a:ext cx="207169" cy="2643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145755" y="5381624"/>
            <a:ext cx="883445" cy="1905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758447" y="1884074"/>
            <a:ext cx="1477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AVD Manager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4814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Virtual Device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157" y="1690689"/>
            <a:ext cx="5741193" cy="453342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837260" y="2551115"/>
            <a:ext cx="3486151" cy="29217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120046" y="2551115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디바이스 선택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995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Virtual Device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825" y="1690689"/>
            <a:ext cx="5724525" cy="450954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876549" y="2774951"/>
            <a:ext cx="3426620" cy="15549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14325" y="2886075"/>
            <a:ext cx="2598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디바이스의 안드로이드 </a:t>
            </a:r>
            <a:endParaRPr lang="en-US" altLang="ko-KR" dirty="0" smtClean="0"/>
          </a:p>
          <a:p>
            <a:r>
              <a:rPr lang="ko-KR" altLang="en-US" dirty="0" smtClean="0"/>
              <a:t>버전 선택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185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JDK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Android studio</a:t>
            </a:r>
            <a:r>
              <a:rPr lang="ko-KR" altLang="en-US" dirty="0" smtClean="0"/>
              <a:t>를 설치하기 전에 </a:t>
            </a:r>
            <a:r>
              <a:rPr lang="en-US" altLang="ko-KR" dirty="0" err="1" smtClean="0"/>
              <a:t>jdk</a:t>
            </a:r>
            <a:r>
              <a:rPr lang="en-US" altLang="ko-KR" dirty="0" smtClean="0"/>
              <a:t> </a:t>
            </a:r>
            <a:r>
              <a:rPr lang="ko-KR" altLang="en-US" dirty="0" smtClean="0"/>
              <a:t>최신 버전을 </a:t>
            </a:r>
            <a:r>
              <a:rPr lang="ko-KR" altLang="en-US" dirty="0" smtClean="0"/>
              <a:t>먼저 설치하고 진행</a:t>
            </a:r>
            <a:endParaRPr lang="en-US" altLang="ko-KR" dirty="0" smtClean="0"/>
          </a:p>
          <a:p>
            <a:r>
              <a:rPr lang="en-US" altLang="ko-KR" dirty="0">
                <a:latin typeface="D2Coding" panose="020B0609020101020101" pitchFamily="49" charset="-127"/>
                <a:ea typeface="D2Coding" panose="020B0609020101020101" pitchFamily="49" charset="-127"/>
                <a:hlinkClick r:id="rId2"/>
              </a:rPr>
              <a:t>http://</a:t>
            </a:r>
            <a:r>
              <a:rPr lang="en-US" altLang="ko-KR" dirty="0" smtClean="0">
                <a:latin typeface="D2Coding" panose="020B0609020101020101" pitchFamily="49" charset="-127"/>
                <a:ea typeface="D2Coding" panose="020B0609020101020101" pitchFamily="49" charset="-127"/>
                <a:hlinkClick r:id="rId2"/>
              </a:rPr>
              <a:t>www.oracle.com/technetwork/java/javase/downloads/index.html</a:t>
            </a:r>
            <a:endParaRPr lang="en-US" altLang="ko-KR" dirty="0" smtClean="0">
              <a:latin typeface="D2Coding" panose="020B0609020101020101" pitchFamily="49" charset="-127"/>
              <a:ea typeface="D2Coding" panose="020B0609020101020101" pitchFamily="49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0959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Virtual Device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518" y="1783558"/>
            <a:ext cx="5517844" cy="435133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423664" y="5858671"/>
            <a:ext cx="435769" cy="200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678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Virtual Device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9" y="1690689"/>
            <a:ext cx="6140159" cy="408146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923415" y="2503490"/>
            <a:ext cx="578642" cy="1754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575928" y="2406532"/>
            <a:ext cx="224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실행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수정 등의 작업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2621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Run app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70783"/>
            <a:ext cx="7410450" cy="3429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872036" y="2010073"/>
            <a:ext cx="207169" cy="2643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14" y="2536627"/>
            <a:ext cx="4814888" cy="37852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66658" y="1640741"/>
            <a:ext cx="3417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App </a:t>
            </a:r>
            <a:r>
              <a:rPr lang="ko-KR" altLang="en-US" dirty="0" smtClean="0"/>
              <a:t>빌드</a:t>
            </a:r>
            <a:r>
              <a:rPr lang="en-US" altLang="ko-KR" dirty="0"/>
              <a:t> </a:t>
            </a:r>
            <a:r>
              <a:rPr lang="ko-KR" altLang="en-US" dirty="0" smtClean="0"/>
              <a:t>및 설치</a:t>
            </a:r>
            <a:r>
              <a:rPr lang="en-US" altLang="ko-KR" dirty="0" smtClean="0"/>
              <a:t>(run) / Shift+F10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74102" y="2536627"/>
            <a:ext cx="33441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실행되어있는 </a:t>
            </a:r>
            <a:r>
              <a:rPr lang="en-US" altLang="ko-KR" dirty="0" smtClean="0"/>
              <a:t>AVD </a:t>
            </a:r>
            <a:r>
              <a:rPr lang="ko-KR" altLang="en-US" dirty="0" smtClean="0"/>
              <a:t>중에서</a:t>
            </a:r>
            <a:endParaRPr lang="en-US" altLang="ko-KR" dirty="0" smtClean="0"/>
          </a:p>
          <a:p>
            <a:r>
              <a:rPr lang="ko-KR" altLang="en-US" dirty="0" smtClean="0"/>
              <a:t>선택해서 </a:t>
            </a:r>
            <a:r>
              <a:rPr lang="en-US" altLang="ko-KR" dirty="0" smtClean="0"/>
              <a:t>App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실제 연결된 디바이스가 있으면</a:t>
            </a:r>
            <a:endParaRPr lang="en-US" altLang="ko-KR" dirty="0" smtClean="0"/>
          </a:p>
          <a:p>
            <a:r>
              <a:rPr lang="ko-KR" altLang="en-US" dirty="0" smtClean="0"/>
              <a:t>선택 가능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689525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Run app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956" y="1690689"/>
            <a:ext cx="2636044" cy="47016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1822253"/>
            <a:ext cx="328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설치가 완료되면 </a:t>
            </a:r>
            <a:r>
              <a:rPr lang="en-US" altLang="ko-KR" dirty="0" smtClean="0"/>
              <a:t>emulator</a:t>
            </a:r>
            <a:r>
              <a:rPr lang="ko-KR" altLang="en-US" dirty="0" smtClean="0"/>
              <a:t>에서 </a:t>
            </a:r>
            <a:endParaRPr lang="en-US" altLang="ko-KR" dirty="0" smtClean="0"/>
          </a:p>
          <a:p>
            <a:r>
              <a:rPr lang="ko-KR" altLang="en-US" dirty="0" smtClean="0"/>
              <a:t>자동으로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907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JDK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078" y="1690689"/>
            <a:ext cx="4083844" cy="479531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357563" y="2243138"/>
            <a:ext cx="978693" cy="8643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86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JDK </a:t>
            </a:r>
            <a:r>
              <a:rPr lang="ko-KR" altLang="en-US" dirty="0"/>
              <a:t>설치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2264568"/>
            <a:ext cx="5153025" cy="288607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986214" y="2886075"/>
            <a:ext cx="1764505" cy="200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007521" y="4814887"/>
            <a:ext cx="4464842" cy="300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3105" y="3384439"/>
            <a:ext cx="2704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동의 후 운영체제에 맞는 </a:t>
            </a:r>
            <a:endParaRPr lang="en-US" altLang="ko-KR" dirty="0" smtClean="0"/>
          </a:p>
          <a:p>
            <a:r>
              <a:rPr lang="ko-KR" altLang="en-US" dirty="0" smtClean="0"/>
              <a:t>설치파일 다운로드</a:t>
            </a:r>
            <a:r>
              <a:rPr lang="en-US" altLang="ko-KR" dirty="0" smtClean="0"/>
              <a:t>,</a:t>
            </a:r>
            <a:r>
              <a:rPr lang="ko-KR" altLang="en-US" dirty="0" smtClean="0"/>
              <a:t> 설치</a:t>
            </a:r>
            <a:endParaRPr lang="ko-KR" altLang="en-US" dirty="0"/>
          </a:p>
        </p:txBody>
      </p:sp>
      <p:cxnSp>
        <p:nvCxnSpPr>
          <p:cNvPr id="9" name="직선 화살표 연결선 8"/>
          <p:cNvCxnSpPr>
            <a:stCxn id="5" idx="2"/>
          </p:cNvCxnSpPr>
          <p:nvPr/>
        </p:nvCxnSpPr>
        <p:spPr>
          <a:xfrm>
            <a:off x="4868467" y="3086100"/>
            <a:ext cx="17858" cy="17287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66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Android Studio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3360758"/>
            <a:ext cx="6979444" cy="289321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35844" y="5572126"/>
            <a:ext cx="1828800" cy="5000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28650" y="1961337"/>
            <a:ext cx="76366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D2Coding" panose="020B0609020101020101" pitchFamily="49" charset="-127"/>
                <a:ea typeface="D2Coding" panose="020B0609020101020101" pitchFamily="49" charset="-127"/>
                <a:hlinkClick r:id="rId3"/>
              </a:rPr>
              <a:t>https://</a:t>
            </a:r>
            <a:r>
              <a:rPr lang="ko-KR" altLang="en-US" sz="2000" dirty="0" smtClean="0">
                <a:latin typeface="D2Coding" panose="020B0609020101020101" pitchFamily="49" charset="-127"/>
                <a:ea typeface="D2Coding" panose="020B0609020101020101" pitchFamily="49" charset="-127"/>
                <a:hlinkClick r:id="rId3"/>
              </a:rPr>
              <a:t>developer.android.com/studio/index.html?hl=ko</a:t>
            </a:r>
            <a:endParaRPr lang="en-US" altLang="ko-KR" sz="2000" dirty="0" smtClean="0">
              <a:latin typeface="D2Coding" panose="020B0609020101020101" pitchFamily="49" charset="-127"/>
              <a:ea typeface="D2Coding" panose="020B0609020101020101" pitchFamily="49" charset="-127"/>
            </a:endParaRPr>
          </a:p>
          <a:p>
            <a:r>
              <a:rPr lang="en-US" altLang="ko-KR" sz="2000" dirty="0" smtClean="0">
                <a:latin typeface="D2Coding" panose="020B0609020101020101" pitchFamily="49" charset="-127"/>
                <a:ea typeface="D2Coding" panose="020B0609020101020101" pitchFamily="49" charset="-127"/>
              </a:rPr>
              <a:t>Android studio </a:t>
            </a:r>
            <a:r>
              <a:rPr lang="ko-KR" altLang="en-US" sz="2000" dirty="0" smtClean="0">
                <a:latin typeface="D2Coding" panose="020B0609020101020101" pitchFamily="49" charset="-127"/>
                <a:ea typeface="D2Coding" panose="020B0609020101020101" pitchFamily="49" charset="-127"/>
              </a:rPr>
              <a:t>설치 파일 </a:t>
            </a:r>
            <a:r>
              <a:rPr lang="ko-KR" altLang="en-US" sz="2000" dirty="0" smtClean="0">
                <a:latin typeface="D2Coding" panose="020B0609020101020101" pitchFamily="49" charset="-127"/>
                <a:ea typeface="D2Coding" panose="020B0609020101020101" pitchFamily="49" charset="-127"/>
              </a:rPr>
              <a:t>다운로드</a:t>
            </a:r>
            <a:r>
              <a:rPr lang="en-US" altLang="ko-KR" sz="2000" dirty="0" smtClean="0">
                <a:latin typeface="D2Coding" panose="020B0609020101020101" pitchFamily="49" charset="-127"/>
                <a:ea typeface="D2Coding" panose="020B0609020101020101" pitchFamily="49" charset="-127"/>
              </a:rPr>
              <a:t>(v2.2.2)</a:t>
            </a:r>
          </a:p>
        </p:txBody>
      </p:sp>
    </p:spTree>
    <p:extLst>
      <p:ext uri="{BB962C8B-B14F-4D97-AF65-F5344CB8AC3E}">
        <p14:creationId xmlns:p14="http://schemas.microsoft.com/office/powerpoint/2010/main" val="324578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Studio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029" y="1918098"/>
            <a:ext cx="3607594" cy="2778919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786187" y="3057526"/>
            <a:ext cx="1042988" cy="4071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59615" y="3122891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모두 체크하여 설치</a:t>
            </a:r>
            <a:endParaRPr lang="ko-KR" altLang="en-US" dirty="0"/>
          </a:p>
        </p:txBody>
      </p:sp>
      <p:cxnSp>
        <p:nvCxnSpPr>
          <p:cNvPr id="9" name="직선 화살표 연결선 8"/>
          <p:cNvCxnSpPr>
            <a:stCxn id="7" idx="3"/>
          </p:cNvCxnSpPr>
          <p:nvPr/>
        </p:nvCxnSpPr>
        <p:spPr>
          <a:xfrm>
            <a:off x="2496739" y="3307557"/>
            <a:ext cx="1289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83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Studio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759" y="2035969"/>
            <a:ext cx="4940467" cy="382298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885950" y="3514726"/>
            <a:ext cx="4057650" cy="221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881188" y="4617245"/>
            <a:ext cx="4057650" cy="221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97791" y="3301128"/>
            <a:ext cx="177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android studio </a:t>
            </a:r>
            <a:r>
              <a:rPr lang="ko-KR" altLang="en-US" dirty="0" smtClean="0"/>
              <a:t>설치할 위치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97791" y="4543306"/>
            <a:ext cx="1931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SDK </a:t>
            </a:r>
            <a:r>
              <a:rPr lang="ko-KR" altLang="en-US" dirty="0" smtClean="0"/>
              <a:t>설치할 위치</a:t>
            </a:r>
            <a:endParaRPr lang="ko-KR" altLang="en-US" dirty="0"/>
          </a:p>
        </p:txBody>
      </p:sp>
      <p:cxnSp>
        <p:nvCxnSpPr>
          <p:cNvPr id="10" name="직선 화살표 연결선 9"/>
          <p:cNvCxnSpPr>
            <a:stCxn id="5" idx="3"/>
            <a:endCxn id="7" idx="1"/>
          </p:cNvCxnSpPr>
          <p:nvPr/>
        </p:nvCxnSpPr>
        <p:spPr>
          <a:xfrm flipV="1">
            <a:off x="5943600" y="3624294"/>
            <a:ext cx="454191" cy="1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>
            <a:stCxn id="6" idx="3"/>
            <a:endCxn id="8" idx="1"/>
          </p:cNvCxnSpPr>
          <p:nvPr/>
        </p:nvCxnSpPr>
        <p:spPr>
          <a:xfrm flipV="1">
            <a:off x="5938838" y="4727972"/>
            <a:ext cx="45895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54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Studio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555" y="2748277"/>
            <a:ext cx="3621881" cy="142160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78906" y="3664746"/>
            <a:ext cx="3400425" cy="207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643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Android </a:t>
            </a:r>
            <a:r>
              <a:rPr lang="en-US" altLang="ko-KR" dirty="0" smtClean="0"/>
              <a:t>Studio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784" y="1690689"/>
            <a:ext cx="5736431" cy="433625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35956" y="3693320"/>
            <a:ext cx="650082" cy="221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4967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</TotalTime>
  <Words>182</Words>
  <Application>Microsoft Office PowerPoint</Application>
  <PresentationFormat>화면 슬라이드 쇼(4:3)</PresentationFormat>
  <Paragraphs>61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9" baseType="lpstr">
      <vt:lpstr>D2Coding</vt:lpstr>
      <vt:lpstr>맑은 고딕</vt:lpstr>
      <vt:lpstr>Arial</vt:lpstr>
      <vt:lpstr>Calibri</vt:lpstr>
      <vt:lpstr>Calibri Light</vt:lpstr>
      <vt:lpstr>Office 테마</vt:lpstr>
      <vt:lpstr>Android 개발 환경</vt:lpstr>
      <vt:lpstr>JDK 설치</vt:lpstr>
      <vt:lpstr>JDK 설치</vt:lpstr>
      <vt:lpstr>JDK 설치</vt:lpstr>
      <vt:lpstr>Android Studio</vt:lpstr>
      <vt:lpstr>Android Studio</vt:lpstr>
      <vt:lpstr>Android Studio</vt:lpstr>
      <vt:lpstr>Android Studio</vt:lpstr>
      <vt:lpstr>Android Studio</vt:lpstr>
      <vt:lpstr>Android Studio</vt:lpstr>
      <vt:lpstr>Android Project</vt:lpstr>
      <vt:lpstr>Android Project</vt:lpstr>
      <vt:lpstr>Android Project</vt:lpstr>
      <vt:lpstr>Android Project</vt:lpstr>
      <vt:lpstr>Android Project</vt:lpstr>
      <vt:lpstr>Android Project</vt:lpstr>
      <vt:lpstr>Android Virtual Device</vt:lpstr>
      <vt:lpstr>Android Virtual Device</vt:lpstr>
      <vt:lpstr>Android Virtual Device</vt:lpstr>
      <vt:lpstr>Android Virtual Device</vt:lpstr>
      <vt:lpstr>Android Virtual Device</vt:lpstr>
      <vt:lpstr>Run app</vt:lpstr>
      <vt:lpstr>Run app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Kim</cp:lastModifiedBy>
  <cp:revision>21</cp:revision>
  <dcterms:created xsi:type="dcterms:W3CDTF">2016-11-03T05:04:16Z</dcterms:created>
  <dcterms:modified xsi:type="dcterms:W3CDTF">2016-11-04T02:15:12Z</dcterms:modified>
</cp:coreProperties>
</file>