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92" r:id="rId5"/>
    <p:sldId id="257" r:id="rId6"/>
    <p:sldId id="258" r:id="rId7"/>
    <p:sldId id="260" r:id="rId8"/>
    <p:sldId id="263" r:id="rId9"/>
    <p:sldId id="280" r:id="rId10"/>
    <p:sldId id="281" r:id="rId11"/>
    <p:sldId id="289" r:id="rId12"/>
    <p:sldId id="267" r:id="rId13"/>
    <p:sldId id="268" r:id="rId14"/>
    <p:sldId id="269" r:id="rId15"/>
    <p:sldId id="270" r:id="rId16"/>
    <p:sldId id="283" r:id="rId17"/>
    <p:sldId id="272" r:id="rId18"/>
    <p:sldId id="284" r:id="rId19"/>
    <p:sldId id="285" r:id="rId20"/>
    <p:sldId id="286" r:id="rId21"/>
    <p:sldId id="287" r:id="rId22"/>
    <p:sldId id="288" r:id="rId23"/>
    <p:sldId id="273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75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80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88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1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2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64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0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42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6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72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834-1989-45CC-9FF7-15A9C277296D}" type="datetimeFigureOut">
              <a:rPr lang="ko-KR" altLang="en-US" smtClean="0"/>
              <a:t>2016-11-04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493F-118B-49B2-A7EF-0107F18BBD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3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dex.html?hl=k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ko-KR" altLang="en-US" dirty="0" smtClean="0"/>
              <a:t>개발 환경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23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Studio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28" y="1782365"/>
            <a:ext cx="5722144" cy="43362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957388" y="3236120"/>
            <a:ext cx="2636043" cy="1000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957388" y="5067301"/>
            <a:ext cx="3779043" cy="240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803" y="355151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모두 체크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stCxn id="7" idx="3"/>
            <a:endCxn id="5" idx="1"/>
          </p:cNvCxnSpPr>
          <p:nvPr/>
        </p:nvCxnSpPr>
        <p:spPr>
          <a:xfrm>
            <a:off x="1587698" y="3736182"/>
            <a:ext cx="3696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935" y="4864387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앞에서 설정한</a:t>
            </a:r>
            <a:endParaRPr lang="en-US" altLang="ko-KR" dirty="0" smtClean="0"/>
          </a:p>
          <a:p>
            <a:r>
              <a:rPr lang="en-US" altLang="ko-KR" dirty="0" smtClean="0"/>
              <a:t>SDK</a:t>
            </a:r>
            <a:r>
              <a:rPr lang="ko-KR" altLang="en-US" dirty="0" smtClean="0"/>
              <a:t>위치 지정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3"/>
            <a:endCxn id="6" idx="1"/>
          </p:cNvCxnSpPr>
          <p:nvPr/>
        </p:nvCxnSpPr>
        <p:spPr>
          <a:xfrm>
            <a:off x="1681495" y="5187553"/>
            <a:ext cx="27589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Project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666" t="1684" r="86395" b="45391"/>
          <a:stretch/>
        </p:blipFill>
        <p:spPr>
          <a:xfrm>
            <a:off x="1836347" y="1690689"/>
            <a:ext cx="3585355" cy="496637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914777" y="1889127"/>
            <a:ext cx="1335880" cy="140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98941" y="177470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새 프로젝트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8" idx="1"/>
          </p:cNvCxnSpPr>
          <p:nvPr/>
        </p:nvCxnSpPr>
        <p:spPr>
          <a:xfrm flipH="1">
            <a:off x="5250657" y="1959373"/>
            <a:ext cx="8482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5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</a:t>
            </a:r>
            <a:r>
              <a:rPr lang="en-US" altLang="ko-KR" dirty="0"/>
              <a:t>Project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32781"/>
            <a:ext cx="5924550" cy="41350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64368" y="3336133"/>
            <a:ext cx="5829304" cy="19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64368" y="4672013"/>
            <a:ext cx="5829304" cy="1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88918" y="3247907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Application </a:t>
            </a:r>
            <a:r>
              <a:rPr lang="ko-KR" altLang="en-US" dirty="0" smtClean="0"/>
              <a:t>이름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88918" y="4445287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프로젝트가 위치할</a:t>
            </a:r>
            <a:endParaRPr lang="en-US" altLang="ko-KR" dirty="0" smtClean="0"/>
          </a:p>
          <a:p>
            <a:r>
              <a:rPr lang="ko-KR" altLang="en-US" dirty="0" err="1" smtClean="0"/>
              <a:t>디렉토리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60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Project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1878"/>
            <a:ext cx="6142435" cy="430768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96021" y="3443288"/>
            <a:ext cx="4407695" cy="857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76044" y="3410247"/>
            <a:ext cx="2367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Phone, Tablet 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App</a:t>
            </a:r>
            <a:r>
              <a:rPr lang="ko-KR" altLang="en-US" dirty="0" smtClean="0"/>
              <a:t>이 실행될 최소 </a:t>
            </a:r>
            <a:endParaRPr lang="en-US" altLang="ko-KR" dirty="0" smtClean="0"/>
          </a:p>
          <a:p>
            <a:r>
              <a:rPr lang="ko-KR" altLang="en-US" dirty="0" smtClean="0"/>
              <a:t>안드로이드 버전 선택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99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Project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95" y="1690689"/>
            <a:ext cx="6399610" cy="4488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8854" y="6241143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기본 제공 템플릿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42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Project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9" y="1690689"/>
            <a:ext cx="5471369" cy="38528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09132" y="3214413"/>
            <a:ext cx="4034432" cy="18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16274" y="3509962"/>
            <a:ext cx="4020145" cy="18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36419" y="3134134"/>
            <a:ext cx="3251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첫 화면이 될 </a:t>
            </a:r>
            <a:r>
              <a:rPr lang="en-US" altLang="ko-KR" dirty="0" err="1" smtClean="0"/>
              <a:t>MainActivity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Activity</a:t>
            </a:r>
            <a:r>
              <a:rPr lang="ko-KR" altLang="en-US" dirty="0" smtClean="0"/>
              <a:t>에 사용될 </a:t>
            </a:r>
            <a:endParaRPr lang="en-US" altLang="ko-KR" dirty="0" smtClean="0"/>
          </a:p>
          <a:p>
            <a:r>
              <a:rPr lang="en-US" altLang="ko-KR" dirty="0" smtClean="0"/>
              <a:t>Layout</a:t>
            </a:r>
            <a:r>
              <a:rPr lang="ko-KR" altLang="en-US" dirty="0" smtClean="0"/>
              <a:t>파일 이름 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91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Project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21" y="1690689"/>
            <a:ext cx="2240756" cy="478820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114549" y="3208341"/>
            <a:ext cx="1543050" cy="38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66949" y="3844133"/>
            <a:ext cx="13906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66949" y="5018091"/>
            <a:ext cx="890588" cy="161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24062" y="5546728"/>
            <a:ext cx="590550" cy="154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79057" y="3216556"/>
            <a:ext cx="16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Java </a:t>
            </a:r>
            <a:r>
              <a:rPr lang="ko-KR" altLang="en-US" dirty="0" smtClean="0"/>
              <a:t>소스파일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9057" y="3802342"/>
            <a:ext cx="167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layout xml </a:t>
            </a:r>
            <a:r>
              <a:rPr lang="ko-KR" altLang="en-US" dirty="0" smtClean="0"/>
              <a:t>파일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46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Virtual Device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35" y="2721768"/>
            <a:ext cx="5891130" cy="39290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235101"/>
            <a:ext cx="7410450" cy="3429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93655" y="2271711"/>
            <a:ext cx="207169" cy="264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145755" y="5381624"/>
            <a:ext cx="883445" cy="19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58447" y="1884074"/>
            <a:ext cx="14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AVD Manager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81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Virtual Device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57" y="1690689"/>
            <a:ext cx="5741193" cy="45334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37260" y="2551115"/>
            <a:ext cx="3486151" cy="2921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20046" y="2551115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디바이스 선택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99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Virtual Device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690689"/>
            <a:ext cx="5724525" cy="450954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76549" y="2774951"/>
            <a:ext cx="3426620" cy="1554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4325" y="2886075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디바이스의 안드로이드 </a:t>
            </a:r>
            <a:endParaRPr lang="en-US" altLang="ko-KR" dirty="0" smtClean="0"/>
          </a:p>
          <a:p>
            <a:r>
              <a:rPr lang="ko-KR" altLang="en-US" dirty="0" smtClean="0"/>
              <a:t>버전 선택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85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studio</a:t>
            </a:r>
            <a:r>
              <a:rPr lang="ko-KR" altLang="en-US" dirty="0" smtClean="0"/>
              <a:t>를 설치하기 전에 </a:t>
            </a:r>
            <a:r>
              <a:rPr lang="en-US" altLang="ko-KR" dirty="0" err="1" smtClean="0"/>
              <a:t>jdk</a:t>
            </a:r>
            <a:r>
              <a:rPr lang="en-US" altLang="ko-KR" dirty="0" smtClean="0"/>
              <a:t> </a:t>
            </a:r>
            <a:r>
              <a:rPr lang="ko-KR" altLang="en-US" dirty="0" smtClean="0"/>
              <a:t>최신 버전을 </a:t>
            </a:r>
            <a:r>
              <a:rPr lang="ko-KR" altLang="en-US" dirty="0" smtClean="0"/>
              <a:t>먼저 설치하고 진행</a:t>
            </a:r>
            <a:endParaRPr lang="en-US" altLang="ko-KR" dirty="0" smtClean="0"/>
          </a:p>
          <a:p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  <a:hlinkClick r:id="rId2"/>
              </a:rPr>
              <a:t>http://</a:t>
            </a:r>
            <a:r>
              <a:rPr lang="en-US" altLang="ko-KR" dirty="0" smtClean="0">
                <a:latin typeface="D2Coding" panose="020B0609020101020101" pitchFamily="49" charset="-127"/>
                <a:ea typeface="D2Coding" panose="020B0609020101020101" pitchFamily="49" charset="-127"/>
                <a:hlinkClick r:id="rId2"/>
              </a:rPr>
              <a:t>www.oracle.com/technetwork/java/javase/downloads/index.html</a:t>
            </a:r>
            <a:endParaRPr lang="en-US" altLang="ko-KR" dirty="0" smtClean="0"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95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Virtual Device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18" y="1783558"/>
            <a:ext cx="5517844" cy="43513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23664" y="5858671"/>
            <a:ext cx="435769" cy="200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78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Virtual Device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9" y="1690689"/>
            <a:ext cx="6140159" cy="40814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923415" y="2503490"/>
            <a:ext cx="578642" cy="175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75928" y="2406532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 등의 작업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62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Run app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0783"/>
            <a:ext cx="7410450" cy="342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72036" y="2010073"/>
            <a:ext cx="207169" cy="264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4" y="2536627"/>
            <a:ext cx="4814888" cy="3785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6658" y="1640741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 </a:t>
            </a:r>
            <a:r>
              <a:rPr lang="ko-KR" altLang="en-US" dirty="0" smtClean="0"/>
              <a:t>빌드</a:t>
            </a:r>
            <a:r>
              <a:rPr lang="en-US" altLang="ko-KR" dirty="0"/>
              <a:t> </a:t>
            </a:r>
            <a:r>
              <a:rPr lang="ko-KR" altLang="en-US" dirty="0" smtClean="0"/>
              <a:t>및 설치</a:t>
            </a:r>
            <a:r>
              <a:rPr lang="en-US" altLang="ko-KR" dirty="0" smtClean="0"/>
              <a:t>(run) / Shift+F10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4102" y="2536627"/>
            <a:ext cx="33441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실행되어있는 </a:t>
            </a:r>
            <a:r>
              <a:rPr lang="en-US" altLang="ko-KR" dirty="0" smtClean="0"/>
              <a:t>AVD </a:t>
            </a:r>
            <a:r>
              <a:rPr lang="ko-KR" altLang="en-US" dirty="0" smtClean="0"/>
              <a:t>중에서</a:t>
            </a:r>
            <a:endParaRPr lang="en-US" altLang="ko-KR" dirty="0" smtClean="0"/>
          </a:p>
          <a:p>
            <a:r>
              <a:rPr lang="ko-KR" altLang="en-US" dirty="0" smtClean="0"/>
              <a:t>선택해서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실제 연결된 디바이스가 있으면</a:t>
            </a:r>
            <a:endParaRPr lang="en-US" altLang="ko-KR" dirty="0" smtClean="0"/>
          </a:p>
          <a:p>
            <a:r>
              <a:rPr lang="ko-KR" altLang="en-US" dirty="0" smtClean="0"/>
              <a:t>선택 가능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8952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Run app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56" y="1690689"/>
            <a:ext cx="2636044" cy="4701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822253"/>
            <a:ext cx="328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설치가 완료되면 </a:t>
            </a:r>
            <a:r>
              <a:rPr lang="en-US" altLang="ko-KR" dirty="0" smtClean="0"/>
              <a:t>emulator</a:t>
            </a:r>
            <a:r>
              <a:rPr lang="ko-KR" altLang="en-US" dirty="0" smtClean="0"/>
              <a:t>에서 </a:t>
            </a:r>
            <a:endParaRPr lang="en-US" altLang="ko-KR" dirty="0" smtClean="0"/>
          </a:p>
          <a:p>
            <a:r>
              <a:rPr lang="ko-KR" altLang="en-US" dirty="0" smtClean="0"/>
              <a:t>자동으로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0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JDK 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78" y="1690689"/>
            <a:ext cx="4083844" cy="479531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357563" y="2243138"/>
            <a:ext cx="978693" cy="864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8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JDK </a:t>
            </a:r>
            <a:r>
              <a:rPr lang="ko-KR" altLang="en-US" dirty="0"/>
              <a:t>설치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264568"/>
            <a:ext cx="5153025" cy="28860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86214" y="2886075"/>
            <a:ext cx="1764505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07521" y="4814887"/>
            <a:ext cx="4464842" cy="300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3105" y="3384439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동의 후 운영체제에 맞는 </a:t>
            </a:r>
            <a:endParaRPr lang="en-US" altLang="ko-KR" dirty="0" smtClean="0"/>
          </a:p>
          <a:p>
            <a:r>
              <a:rPr lang="ko-KR" altLang="en-US" dirty="0" smtClean="0"/>
              <a:t>설치파일 다운로드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설치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stCxn id="5" idx="2"/>
          </p:cNvCxnSpPr>
          <p:nvPr/>
        </p:nvCxnSpPr>
        <p:spPr>
          <a:xfrm>
            <a:off x="4868467" y="3086100"/>
            <a:ext cx="17858" cy="1728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Studio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3360758"/>
            <a:ext cx="6979444" cy="289321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35844" y="5572126"/>
            <a:ext cx="1828800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28650" y="1961337"/>
            <a:ext cx="763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D2Coding" panose="020B0609020101020101" pitchFamily="49" charset="-127"/>
                <a:ea typeface="D2Coding" panose="020B0609020101020101" pitchFamily="49" charset="-127"/>
                <a:hlinkClick r:id="rId3"/>
              </a:rPr>
              <a:t>https://</a:t>
            </a:r>
            <a:r>
              <a:rPr lang="ko-KR" altLang="en-US" sz="2000" dirty="0" smtClean="0">
                <a:latin typeface="D2Coding" panose="020B0609020101020101" pitchFamily="49" charset="-127"/>
                <a:ea typeface="D2Coding" panose="020B0609020101020101" pitchFamily="49" charset="-127"/>
                <a:hlinkClick r:id="rId3"/>
              </a:rPr>
              <a:t>developer.android.com/studio/index.html?hl=ko</a:t>
            </a:r>
            <a:endParaRPr lang="en-US" altLang="ko-KR" sz="2000" dirty="0" smtClean="0"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2000" dirty="0" smtClean="0">
                <a:latin typeface="D2Coding" panose="020B0609020101020101" pitchFamily="49" charset="-127"/>
                <a:ea typeface="D2Coding" panose="020B0609020101020101" pitchFamily="49" charset="-127"/>
              </a:rPr>
              <a:t>Android studio </a:t>
            </a:r>
            <a:r>
              <a:rPr lang="ko-KR" altLang="en-US" sz="2000" dirty="0" smtClean="0">
                <a:latin typeface="D2Coding" panose="020B0609020101020101" pitchFamily="49" charset="-127"/>
                <a:ea typeface="D2Coding" panose="020B0609020101020101" pitchFamily="49" charset="-127"/>
              </a:rPr>
              <a:t>설치 파일 </a:t>
            </a:r>
            <a:r>
              <a:rPr lang="ko-KR" altLang="en-US" sz="2000" dirty="0" smtClean="0">
                <a:latin typeface="D2Coding" panose="020B0609020101020101" pitchFamily="49" charset="-127"/>
                <a:ea typeface="D2Coding" panose="020B0609020101020101" pitchFamily="49" charset="-127"/>
              </a:rPr>
              <a:t>다운로드</a:t>
            </a:r>
            <a:r>
              <a:rPr lang="en-US" altLang="ko-KR" sz="2000" dirty="0" smtClean="0">
                <a:latin typeface="D2Coding" panose="020B0609020101020101" pitchFamily="49" charset="-127"/>
                <a:ea typeface="D2Coding" panose="020B0609020101020101" pitchFamily="49" charset="-127"/>
              </a:rPr>
              <a:t>(v2.2.2)</a:t>
            </a:r>
          </a:p>
        </p:txBody>
      </p:sp>
    </p:spTree>
    <p:extLst>
      <p:ext uri="{BB962C8B-B14F-4D97-AF65-F5344CB8AC3E}">
        <p14:creationId xmlns:p14="http://schemas.microsoft.com/office/powerpoint/2010/main" val="324578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Studio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29" y="1918098"/>
            <a:ext cx="3607594" cy="277891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786187" y="3057526"/>
            <a:ext cx="1042988" cy="407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9615" y="3122891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모두 체크하여 설치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stCxn id="7" idx="3"/>
          </p:cNvCxnSpPr>
          <p:nvPr/>
        </p:nvCxnSpPr>
        <p:spPr>
          <a:xfrm>
            <a:off x="2496739" y="3307557"/>
            <a:ext cx="1289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3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Studio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59" y="2035969"/>
            <a:ext cx="4940467" cy="382298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85950" y="3514726"/>
            <a:ext cx="4057650" cy="22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81188" y="4617245"/>
            <a:ext cx="4057650" cy="22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97791" y="33011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android studio </a:t>
            </a:r>
            <a:r>
              <a:rPr lang="ko-KR" altLang="en-US" dirty="0" smtClean="0"/>
              <a:t>설치할 위치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7791" y="4543306"/>
            <a:ext cx="193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SDK </a:t>
            </a:r>
            <a:r>
              <a:rPr lang="ko-KR" altLang="en-US" dirty="0" smtClean="0"/>
              <a:t>설치할 위치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5" idx="3"/>
            <a:endCxn id="7" idx="1"/>
          </p:cNvCxnSpPr>
          <p:nvPr/>
        </p:nvCxnSpPr>
        <p:spPr>
          <a:xfrm flipV="1">
            <a:off x="5943600" y="3624294"/>
            <a:ext cx="45419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6" idx="3"/>
            <a:endCxn id="8" idx="1"/>
          </p:cNvCxnSpPr>
          <p:nvPr/>
        </p:nvCxnSpPr>
        <p:spPr>
          <a:xfrm flipV="1">
            <a:off x="5938838" y="4727972"/>
            <a:ext cx="45895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4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Studio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555" y="2748277"/>
            <a:ext cx="3621881" cy="14216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78906" y="3664746"/>
            <a:ext cx="3400425" cy="207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4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Studio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84" y="1690689"/>
            <a:ext cx="5736431" cy="43362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935956" y="3693320"/>
            <a:ext cx="650082" cy="22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6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182</Words>
  <Application>Microsoft Office PowerPoint</Application>
  <PresentationFormat>화면 슬라이드 쇼(4:3)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D2Coding</vt:lpstr>
      <vt:lpstr>맑은 고딕</vt:lpstr>
      <vt:lpstr>Arial</vt:lpstr>
      <vt:lpstr>Calibri</vt:lpstr>
      <vt:lpstr>Calibri Light</vt:lpstr>
      <vt:lpstr>Office 테마</vt:lpstr>
      <vt:lpstr>Android 개발 환경</vt:lpstr>
      <vt:lpstr>JDK 설치</vt:lpstr>
      <vt:lpstr>JDK 설치</vt:lpstr>
      <vt:lpstr>JDK 설치</vt:lpstr>
      <vt:lpstr>Android Studio</vt:lpstr>
      <vt:lpstr>Android Studio</vt:lpstr>
      <vt:lpstr>Android Studio</vt:lpstr>
      <vt:lpstr>Android Studio</vt:lpstr>
      <vt:lpstr>Android Studio</vt:lpstr>
      <vt:lpstr>Android Studio</vt:lpstr>
      <vt:lpstr>Android Project</vt:lpstr>
      <vt:lpstr>Android Project</vt:lpstr>
      <vt:lpstr>Android Project</vt:lpstr>
      <vt:lpstr>Android Project</vt:lpstr>
      <vt:lpstr>Android Project</vt:lpstr>
      <vt:lpstr>Android Project</vt:lpstr>
      <vt:lpstr>Android Virtual Device</vt:lpstr>
      <vt:lpstr>Android Virtual Device</vt:lpstr>
      <vt:lpstr>Android Virtual Device</vt:lpstr>
      <vt:lpstr>Android Virtual Device</vt:lpstr>
      <vt:lpstr>Android Virtual Device</vt:lpstr>
      <vt:lpstr>Run app</vt:lpstr>
      <vt:lpstr>Run app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Kim</cp:lastModifiedBy>
  <cp:revision>21</cp:revision>
  <dcterms:created xsi:type="dcterms:W3CDTF">2016-11-03T05:04:16Z</dcterms:created>
  <dcterms:modified xsi:type="dcterms:W3CDTF">2016-11-04T02:15:12Z</dcterms:modified>
</cp:coreProperties>
</file>