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8CE09-63D4-4AE8-9ED2-DC916E6DB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C77CED-37D1-434E-9147-36E6AC838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233B7-9841-4EB8-B497-080733B1B7E8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AEEAB9-80FD-4481-A02A-B007B2832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A9C069-93DE-4D15-A728-F869D04A1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10BE-8D31-4DC1-8E53-4AD1B926E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A611F0-D1BF-42F3-AD56-08D384589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D1B64D-1F71-4D62-BC49-18D831950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82AFA-0D99-4D5A-8B2F-F53D80AAF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233B7-9841-4EB8-B497-080733B1B7E8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4F85F-9A62-4438-9566-D7F9AF6B3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BF460-4A2D-4E68-A895-D8991051C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10BE-8D31-4DC1-8E53-4AD1B926ED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59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9E372839-786B-417A-B02A-9A26E9ADE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Transactions</a:t>
            </a:r>
            <a:r>
              <a:rPr lang="en-US"/>
              <a:t> 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BF22DDD-0A39-472B-BD2C-AD61BB123B6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9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5ACAE3D-582D-4600-8788-805440F73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Alice’s transaction to Bob’s Cafe</a:t>
            </a:r>
            <a:r>
              <a:rPr lang="en-US"/>
              <a:t> </a:t>
            </a:r>
            <a:br>
              <a:rPr lang="en-US"/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1BA3CB-0137-4DB0-A09E-95915A8127F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913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22F363C1-1814-44D5-ACB8-F5C45E6BE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C864E0-4ACB-4F2B-9B78-016F54B92DE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451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Transactions </vt:lpstr>
      <vt:lpstr>Alice’s transaction to Bob’s Cafe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Transactions </dc:title>
  <dc:creator>zhong zhang</dc:creator>
  <cp:lastModifiedBy>zhong zhang</cp:lastModifiedBy>
  <cp:revision>1</cp:revision>
  <dcterms:created xsi:type="dcterms:W3CDTF">2018-04-25T04:56:48Z</dcterms:created>
  <dcterms:modified xsi:type="dcterms:W3CDTF">2018-04-25T04:56:48Z</dcterms:modified>
</cp:coreProperties>
</file>