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81" r:id="rId6"/>
    <p:sldId id="277" r:id="rId7"/>
    <p:sldId id="278" r:id="rId8"/>
    <p:sldId id="279" r:id="rId9"/>
    <p:sldId id="280" r:id="rId10"/>
    <p:sldId id="282" r:id="rId11"/>
    <p:sldId id="257" r:id="rId12"/>
    <p:sldId id="258" r:id="rId13"/>
    <p:sldId id="259" r:id="rId14"/>
    <p:sldId id="260" r:id="rId15"/>
    <p:sldId id="261" r:id="rId16"/>
    <p:sldId id="263" r:id="rId17"/>
    <p:sldId id="283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00CF-A424-2447-9EA3-85BA8B1DC39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7C93-F8EF-5243-90FE-FC149F10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ndroid.googlesource.com/platform/system/core/+/master/include/private/android_filesystem_config.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sdk/installing/index.html?pkg=studio" TargetMode="External"/><Relationship Id="rId3" Type="http://schemas.openxmlformats.org/officeDocument/2006/relationships/hyperlink" Target="http://developer.android.com/sdk/installing/index.html?pkg=tool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Security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security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8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</a:t>
            </a:r>
            <a:r>
              <a:rPr lang="en-US" dirty="0" err="1" smtClean="0"/>
              <a:t>vs</a:t>
            </a:r>
            <a:r>
              <a:rPr lang="en-US" dirty="0" smtClean="0"/>
              <a:t>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Linux Security</a:t>
            </a:r>
          </a:p>
          <a:p>
            <a:pPr lvl="1"/>
            <a:r>
              <a:rPr lang="en-US" dirty="0" smtClean="0"/>
              <a:t>Multi-user system with </a:t>
            </a:r>
            <a:r>
              <a:rPr lang="en-US" i="1" dirty="0" smtClean="0"/>
              <a:t>user isolation</a:t>
            </a:r>
          </a:p>
          <a:p>
            <a:pPr lvl="1"/>
            <a:r>
              <a:rPr lang="en-US" dirty="0" smtClean="0"/>
              <a:t>Isolate user resources from one another</a:t>
            </a:r>
          </a:p>
          <a:p>
            <a:pPr lvl="1"/>
            <a:r>
              <a:rPr lang="en-US" dirty="0" smtClean="0"/>
              <a:t>Process is run by a UID and GID</a:t>
            </a:r>
          </a:p>
          <a:p>
            <a:pPr lvl="1"/>
            <a:r>
              <a:rPr lang="en-US" dirty="0" smtClean="0"/>
              <a:t>Isolate process resources from one another</a:t>
            </a:r>
          </a:p>
          <a:p>
            <a:r>
              <a:rPr lang="en-US" dirty="0" smtClean="0"/>
              <a:t>Difference</a:t>
            </a:r>
          </a:p>
          <a:p>
            <a:pPr lvl="1"/>
            <a:r>
              <a:rPr lang="en-US" dirty="0" smtClean="0"/>
              <a:t>Linux: UID is given to a physical user or a daemon</a:t>
            </a:r>
          </a:p>
          <a:p>
            <a:pPr lvl="1"/>
            <a:r>
              <a:rPr lang="en-US" dirty="0" smtClean="0"/>
              <a:t>Android: UID is given to an App (</a:t>
            </a:r>
            <a:r>
              <a:rPr lang="en-US" i="1" dirty="0" smtClean="0"/>
              <a:t>App sandboxing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Recent Android supports multi-user</a:t>
            </a:r>
          </a:p>
          <a:p>
            <a:pPr lvl="1"/>
            <a:r>
              <a:rPr lang="en-US" dirty="0" smtClean="0"/>
              <a:t>call physical user ID as Android user ID (AUID?)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8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48" y="5095140"/>
            <a:ext cx="4320421" cy="1624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Sandboxing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072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When a user registers to the system</a:t>
            </a:r>
          </a:p>
          <a:p>
            <a:pPr lvl="1"/>
            <a:r>
              <a:rPr lang="en-US" dirty="0" smtClean="0"/>
              <a:t>UID and (isolated) home directory </a:t>
            </a:r>
            <a:br>
              <a:rPr lang="en-US" dirty="0" smtClean="0"/>
            </a:br>
            <a:r>
              <a:rPr lang="en-US" dirty="0" smtClean="0"/>
              <a:t>(/home/&lt;username&gt;) is given</a:t>
            </a:r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When an application is installed</a:t>
            </a:r>
          </a:p>
          <a:p>
            <a:pPr lvl="1"/>
            <a:r>
              <a:rPr lang="en-US" dirty="0"/>
              <a:t>UID </a:t>
            </a:r>
            <a:r>
              <a:rPr lang="en-US" dirty="0" smtClean="0"/>
              <a:t>and </a:t>
            </a:r>
            <a:r>
              <a:rPr lang="en-US" dirty="0"/>
              <a:t>(isolated) home directory </a:t>
            </a:r>
            <a:r>
              <a:rPr lang="en-US" dirty="0" smtClean="0"/>
              <a:t>(/data/data/&lt;</a:t>
            </a:r>
            <a:r>
              <a:rPr lang="en-US" dirty="0" err="1" smtClean="0"/>
              <a:t>pkgname</a:t>
            </a:r>
            <a:r>
              <a:rPr lang="en-US" dirty="0" smtClean="0"/>
              <a:t>&gt;) is given to App</a:t>
            </a:r>
          </a:p>
          <a:p>
            <a:r>
              <a:rPr lang="en-US" dirty="0" smtClean="0"/>
              <a:t>Application Sandboxing</a:t>
            </a:r>
          </a:p>
          <a:p>
            <a:pPr lvl="1"/>
            <a:r>
              <a:rPr lang="en-US" dirty="0" smtClean="0"/>
              <a:t>Process level: dedicated process</a:t>
            </a:r>
          </a:p>
          <a:p>
            <a:pPr lvl="1"/>
            <a:r>
              <a:rPr lang="en-US" dirty="0" smtClean="0"/>
              <a:t>File level: private data storage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813" y="1600200"/>
            <a:ext cx="3067956" cy="19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UID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System UIDs</a:t>
            </a:r>
          </a:p>
          <a:p>
            <a:pPr lvl="1"/>
            <a:r>
              <a:rPr lang="en-US" dirty="0" smtClean="0"/>
              <a:t>0~9999, defined in </a:t>
            </a:r>
            <a:r>
              <a:rPr lang="en-US" dirty="0" smtClean="0">
                <a:hlinkClick r:id="rId2"/>
              </a:rPr>
              <a:t>android_filesystem_config.h</a:t>
            </a:r>
            <a:endParaRPr lang="en-US" dirty="0"/>
          </a:p>
          <a:p>
            <a:pPr lvl="1"/>
            <a:r>
              <a:rPr lang="en-US" dirty="0" smtClean="0"/>
              <a:t>0 for root user, 1000 for system service,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username: system process name</a:t>
            </a:r>
            <a:endParaRPr lang="en-US" dirty="0" smtClean="0"/>
          </a:p>
          <a:p>
            <a:r>
              <a:rPr lang="en-US" dirty="0" smtClean="0"/>
              <a:t>Application UIDs</a:t>
            </a:r>
          </a:p>
          <a:p>
            <a:pPr lvl="1"/>
            <a:r>
              <a:rPr lang="en-US" dirty="0" smtClean="0"/>
              <a:t>10000~, defined at installation</a:t>
            </a:r>
          </a:p>
          <a:p>
            <a:pPr lvl="1"/>
            <a:r>
              <a:rPr lang="en-US" dirty="0" smtClean="0"/>
              <a:t>/data/system/</a:t>
            </a:r>
            <a:r>
              <a:rPr lang="en-US" dirty="0" err="1" smtClean="0"/>
              <a:t>packages.list</a:t>
            </a:r>
            <a:endParaRPr lang="en-US" dirty="0" smtClean="0"/>
          </a:p>
          <a:p>
            <a:pPr lvl="1"/>
            <a:r>
              <a:rPr lang="en-US" dirty="0" smtClean="0"/>
              <a:t>username in single-user Android</a:t>
            </a:r>
          </a:p>
          <a:p>
            <a:pPr lvl="2"/>
            <a:r>
              <a:rPr lang="en-US" dirty="0" err="1" smtClean="0"/>
              <a:t>app_XXX</a:t>
            </a:r>
            <a:endParaRPr lang="en-US" dirty="0" smtClean="0"/>
          </a:p>
          <a:p>
            <a:pPr lvl="1"/>
            <a:r>
              <a:rPr lang="en-US" dirty="0" smtClean="0"/>
              <a:t>username in multi-user Android (since Lollipop for phones)</a:t>
            </a:r>
          </a:p>
          <a:p>
            <a:pPr lvl="2"/>
            <a:r>
              <a:rPr lang="en-US" dirty="0" err="1" smtClean="0"/>
              <a:t>uY_aXXX</a:t>
            </a:r>
            <a:endParaRPr lang="en-US" dirty="0" smtClean="0"/>
          </a:p>
          <a:p>
            <a:pPr lvl="1"/>
            <a:r>
              <a:rPr lang="en-US" dirty="0" smtClean="0"/>
              <a:t>XXX: UID – 10000</a:t>
            </a:r>
          </a:p>
          <a:p>
            <a:pPr lvl="1"/>
            <a:r>
              <a:rPr lang="en-US" dirty="0" smtClean="0"/>
              <a:t>Y: AUID (starting with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2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Access right to certain resources</a:t>
            </a:r>
          </a:p>
          <a:p>
            <a:pPr lvl="1"/>
            <a:r>
              <a:rPr lang="en-US" dirty="0" smtClean="0"/>
              <a:t>Hardware, connectivity, data, OS services</a:t>
            </a:r>
          </a:p>
          <a:p>
            <a:r>
              <a:rPr lang="en-US" dirty="0" smtClean="0"/>
              <a:t>Requested </a:t>
            </a:r>
          </a:p>
          <a:p>
            <a:pPr lvl="1"/>
            <a:r>
              <a:rPr lang="en-US" dirty="0" smtClean="0"/>
              <a:t>at installation (</a:t>
            </a:r>
            <a:r>
              <a:rPr lang="en-US" dirty="0" err="1" smtClean="0"/>
              <a:t>upto</a:t>
            </a:r>
            <a:r>
              <a:rPr lang="en-US" dirty="0" smtClean="0"/>
              <a:t> Lollipop) or </a:t>
            </a:r>
          </a:p>
          <a:p>
            <a:pPr lvl="1"/>
            <a:r>
              <a:rPr lang="en-US" dirty="0" smtClean="0"/>
              <a:t>at runtime (from Marshmallow)</a:t>
            </a:r>
          </a:p>
          <a:p>
            <a:r>
              <a:rPr lang="en-US" dirty="0" err="1" smtClean="0"/>
              <a:t>AndroidManifest.xml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Every app developer makes one</a:t>
            </a:r>
            <a:endParaRPr lang="en-US" dirty="0"/>
          </a:p>
          <a:p>
            <a:pPr lvl="1"/>
            <a:r>
              <a:rPr lang="en-US" dirty="0" smtClean="0"/>
              <a:t>Request permissions in this file</a:t>
            </a:r>
          </a:p>
          <a:p>
            <a:pPr lvl="1"/>
            <a:r>
              <a:rPr lang="en-US" dirty="0"/>
              <a:t>&lt;uses-</a:t>
            </a:r>
            <a:r>
              <a:rPr lang="en-US" dirty="0" smtClean="0"/>
              <a:t>permission </a:t>
            </a:r>
            <a:r>
              <a:rPr lang="en-US" dirty="0" err="1" smtClean="0"/>
              <a:t>android:name</a:t>
            </a:r>
            <a:r>
              <a:rPr lang="en-US" dirty="0" smtClean="0"/>
              <a:t>=_name_ </a:t>
            </a:r>
            <a:r>
              <a:rPr lang="en-US" dirty="0" err="1" smtClean="0"/>
              <a:t>android:maxSdkVersion</a:t>
            </a:r>
            <a:r>
              <a:rPr lang="en-US" dirty="0" smtClean="0"/>
              <a:t>=_</a:t>
            </a:r>
            <a:r>
              <a:rPr lang="en-US" dirty="0" err="1" smtClean="0"/>
              <a:t>ver</a:t>
            </a:r>
            <a:r>
              <a:rPr lang="en-US" dirty="0" smtClean="0"/>
              <a:t>_/</a:t>
            </a:r>
            <a:r>
              <a:rPr lang="en-US" dirty="0"/>
              <a:t>&gt;</a:t>
            </a:r>
            <a:endParaRPr lang="en-US" dirty="0" smtClean="0"/>
          </a:p>
          <a:p>
            <a:r>
              <a:rPr lang="en-US" dirty="0" smtClean="0"/>
              <a:t>Stored in</a:t>
            </a:r>
          </a:p>
          <a:p>
            <a:pPr lvl="1"/>
            <a:r>
              <a:rPr lang="en-US" dirty="0" smtClean="0"/>
              <a:t>/data/system/</a:t>
            </a:r>
            <a:r>
              <a:rPr lang="en-US" dirty="0" err="1" smtClean="0"/>
              <a:t>packages.xml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6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Signing and Platform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Android application (and system app) must be signed by developer</a:t>
            </a:r>
          </a:p>
          <a:p>
            <a:r>
              <a:rPr lang="en-US" dirty="0" smtClean="0"/>
              <a:t>APK is extension of JAR</a:t>
            </a:r>
          </a:p>
          <a:p>
            <a:pPr lvl="1"/>
            <a:r>
              <a:rPr lang="en-US" dirty="0" smtClean="0"/>
              <a:t>JAR signing</a:t>
            </a:r>
          </a:p>
          <a:p>
            <a:r>
              <a:rPr lang="en-US" dirty="0" smtClean="0"/>
              <a:t>Check signature for updating Apps</a:t>
            </a:r>
          </a:p>
          <a:p>
            <a:pPr lvl="1"/>
            <a:r>
              <a:rPr lang="en-US" dirty="0" smtClean="0"/>
              <a:t>Same origin policy</a:t>
            </a:r>
          </a:p>
          <a:p>
            <a:r>
              <a:rPr lang="en-US" dirty="0" smtClean="0"/>
              <a:t>System apps are signed by </a:t>
            </a:r>
            <a:r>
              <a:rPr lang="en-US" i="1" dirty="0" smtClean="0"/>
              <a:t>platform keys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0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Multi-User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78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Multi-user support </a:t>
            </a:r>
          </a:p>
          <a:p>
            <a:pPr lvl="1"/>
            <a:r>
              <a:rPr lang="en-US" dirty="0" smtClean="0"/>
              <a:t>only for Tablets since 4.2 (Jelly Beans)</a:t>
            </a:r>
          </a:p>
          <a:p>
            <a:pPr lvl="1"/>
            <a:r>
              <a:rPr lang="en-US" dirty="0" smtClean="0"/>
              <a:t>And for phones since 5.0 (Lollipop)</a:t>
            </a:r>
          </a:p>
          <a:p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given user ID (not UID)</a:t>
            </a:r>
          </a:p>
          <a:p>
            <a:pPr lvl="2"/>
            <a:r>
              <a:rPr lang="en-US" dirty="0" smtClean="0"/>
              <a:t>0 for device owner (first user)</a:t>
            </a:r>
          </a:p>
          <a:p>
            <a:pPr lvl="2"/>
            <a:r>
              <a:rPr lang="en-US" dirty="0" smtClean="0"/>
              <a:t>10, 11, </a:t>
            </a:r>
            <a:r>
              <a:rPr lang="is-IS" dirty="0" smtClean="0"/>
              <a:t>… for subsequent users</a:t>
            </a:r>
            <a:endParaRPr lang="en-US" dirty="0" smtClean="0"/>
          </a:p>
          <a:p>
            <a:pPr lvl="1"/>
            <a:r>
              <a:rPr lang="en-US" dirty="0" smtClean="0"/>
              <a:t>User’s system directory: </a:t>
            </a:r>
          </a:p>
          <a:p>
            <a:pPr lvl="2"/>
            <a:r>
              <a:rPr lang="en-US" dirty="0" smtClean="0"/>
              <a:t>/data/system/users/&lt;user ID&gt;/</a:t>
            </a:r>
          </a:p>
          <a:p>
            <a:pPr lvl="2"/>
            <a:r>
              <a:rPr lang="en-US" dirty="0" smtClean="0"/>
              <a:t>Contains settings info, installed apps</a:t>
            </a:r>
          </a:p>
          <a:p>
            <a:pPr lvl="1"/>
            <a:r>
              <a:rPr lang="en-US" dirty="0" smtClean="0"/>
              <a:t>Apps are installed (shared)</a:t>
            </a:r>
          </a:p>
          <a:p>
            <a:pPr lvl="2"/>
            <a:r>
              <a:rPr lang="en-US" dirty="0" smtClean="0"/>
              <a:t>/data/app</a:t>
            </a:r>
          </a:p>
          <a:p>
            <a:pPr lvl="1"/>
            <a:r>
              <a:rPr lang="en-US" dirty="0" smtClean="0"/>
              <a:t>App data is stored separately</a:t>
            </a:r>
          </a:p>
          <a:p>
            <a:pPr lvl="2"/>
            <a:r>
              <a:rPr lang="en-US" dirty="0" smtClean="0"/>
              <a:t>Device owner: /data/data/&lt;</a:t>
            </a:r>
            <a:r>
              <a:rPr lang="en-US" dirty="0" err="1" smtClean="0"/>
              <a:t>pkg</a:t>
            </a:r>
            <a:r>
              <a:rPr lang="en-US" dirty="0" smtClean="0"/>
              <a:t> name&gt;</a:t>
            </a:r>
          </a:p>
          <a:p>
            <a:pPr lvl="2"/>
            <a:r>
              <a:rPr lang="en-US" dirty="0" smtClean="0"/>
              <a:t>All users: /data/user/&lt;</a:t>
            </a:r>
            <a:r>
              <a:rPr lang="en-US" dirty="0" err="1" smtClean="0"/>
              <a:t>userID</a:t>
            </a:r>
            <a:r>
              <a:rPr lang="en-US" dirty="0" smtClean="0"/>
              <a:t>&gt;/&lt;</a:t>
            </a:r>
            <a:r>
              <a:rPr lang="en-US" dirty="0" err="1" smtClean="0"/>
              <a:t>pkg</a:t>
            </a:r>
            <a:r>
              <a:rPr lang="en-US" dirty="0"/>
              <a:t> </a:t>
            </a:r>
            <a:r>
              <a:rPr lang="en-US" dirty="0" smtClean="0"/>
              <a:t>name&gt;</a:t>
            </a:r>
          </a:p>
          <a:p>
            <a:pPr lvl="2"/>
            <a:r>
              <a:rPr lang="en-US" dirty="0" smtClean="0"/>
              <a:t>/data/user/0 </a:t>
            </a:r>
            <a:r>
              <a:rPr lang="en-US" dirty="0" smtClean="0">
                <a:sym typeface="Wingdings"/>
              </a:rPr>
              <a:t> /data/data</a:t>
            </a:r>
          </a:p>
          <a:p>
            <a:pPr lvl="1"/>
            <a:r>
              <a:rPr lang="en-US" dirty="0" smtClean="0">
                <a:sym typeface="Wingdings"/>
              </a:rPr>
              <a:t>App’s UID = XXYYYY</a:t>
            </a:r>
          </a:p>
          <a:p>
            <a:pPr lvl="2"/>
            <a:r>
              <a:rPr lang="en-US" dirty="0" smtClean="0">
                <a:sym typeface="Wingdings"/>
              </a:rPr>
              <a:t>XX: user ID, YYYY: UID in single-user mode</a:t>
            </a:r>
          </a:p>
          <a:p>
            <a:r>
              <a:rPr lang="en-US" dirty="0" smtClean="0">
                <a:sym typeface="Wingdings"/>
              </a:rPr>
              <a:t>Only device owner can manage other users, administrate device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9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 isolation</a:t>
            </a:r>
          </a:p>
          <a:p>
            <a:pPr lvl="1"/>
            <a:r>
              <a:rPr lang="en-US" dirty="0" smtClean="0"/>
              <a:t>Processes (Apps) have separate address space</a:t>
            </a:r>
          </a:p>
          <a:p>
            <a:pPr lvl="1"/>
            <a:r>
              <a:rPr lang="en-US" dirty="0" smtClean="0"/>
              <a:t>Cannot access other process’s memory</a:t>
            </a:r>
          </a:p>
          <a:p>
            <a:r>
              <a:rPr lang="en-US" dirty="0" smtClean="0"/>
              <a:t>Process isolation is good, </a:t>
            </a:r>
            <a:br>
              <a:rPr lang="en-US" dirty="0" smtClean="0"/>
            </a:br>
            <a:r>
              <a:rPr lang="en-US" dirty="0" smtClean="0"/>
              <a:t>but… sometimes we want them communicate</a:t>
            </a:r>
          </a:p>
          <a:p>
            <a:r>
              <a:rPr lang="en-US" dirty="0" smtClean="0"/>
              <a:t>Traditional IPCs</a:t>
            </a:r>
          </a:p>
          <a:p>
            <a:pPr lvl="1"/>
            <a:r>
              <a:rPr lang="en-US" dirty="0" smtClean="0"/>
              <a:t>File, socket, pipe, semaphore, shared memory, message queue, …</a:t>
            </a:r>
          </a:p>
          <a:p>
            <a:pPr lvl="1"/>
            <a:r>
              <a:rPr lang="en-US" dirty="0" smtClean="0"/>
              <a:t>Android supports only some of them</a:t>
            </a:r>
          </a:p>
          <a:p>
            <a:pPr lvl="1"/>
            <a:r>
              <a:rPr lang="en-US" dirty="0" smtClean="0"/>
              <a:t>Not flexible, reliable enough, need new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8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5 at 오후 4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versions</a:t>
            </a:r>
            <a:endParaRPr lang="en-US" dirty="0"/>
          </a:p>
        </p:txBody>
      </p:sp>
      <p:pic>
        <p:nvPicPr>
          <p:cNvPr id="5" name="Picture 4" descr="new doc 6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/>
          <a:stretch/>
        </p:blipFill>
        <p:spPr>
          <a:xfrm>
            <a:off x="1043785" y="1340768"/>
            <a:ext cx="7199561" cy="54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5 at 오후 5.0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3115798"/>
            <a:ext cx="4984749" cy="3673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IPC by Intents, Messengers, </a:t>
            </a:r>
            <a:r>
              <a:rPr lang="en-US" dirty="0" err="1" smtClean="0"/>
              <a:t>ContentProviders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Intents and Content Provider?</a:t>
            </a:r>
          </a:p>
          <a:p>
            <a:pPr lvl="1"/>
            <a:r>
              <a:rPr lang="en-US" dirty="0" smtClean="0"/>
              <a:t>Not OOP</a:t>
            </a:r>
          </a:p>
          <a:p>
            <a:pPr lvl="1"/>
            <a:r>
              <a:rPr lang="en-US" dirty="0" smtClean="0"/>
              <a:t>Asynchronous for Intent</a:t>
            </a:r>
          </a:p>
          <a:p>
            <a:r>
              <a:rPr lang="en-US" dirty="0" smtClean="0"/>
              <a:t>based on Binder</a:t>
            </a:r>
          </a:p>
          <a:p>
            <a:r>
              <a:rPr lang="en-US" dirty="0" smtClean="0"/>
              <a:t>Messenger </a:t>
            </a:r>
          </a:p>
          <a:p>
            <a:pPr lvl="1"/>
            <a:r>
              <a:rPr lang="en-US" dirty="0" smtClean="0"/>
              <a:t>Still Binder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5 at 오후 4.4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9" y="2144258"/>
            <a:ext cx="6688667" cy="4543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</a:t>
            </a:r>
            <a:r>
              <a:rPr lang="en-US" sz="2400" dirty="0" err="1" smtClean="0"/>
              <a:t>OpenBinder</a:t>
            </a:r>
            <a:r>
              <a:rPr lang="en-US" sz="2400" dirty="0" smtClean="0"/>
              <a:t>, developed by Be/Palm</a:t>
            </a:r>
          </a:p>
          <a:p>
            <a:r>
              <a:rPr lang="en-US" sz="2400" dirty="0" smtClean="0"/>
              <a:t>Distributed components with abstract interface</a:t>
            </a:r>
          </a:p>
          <a:p>
            <a:pPr lvl="1"/>
            <a:r>
              <a:rPr lang="en-US" sz="2000" dirty="0" smtClean="0"/>
              <a:t>Like COM (Windows) or CORBA (Unix)</a:t>
            </a:r>
          </a:p>
          <a:p>
            <a:pPr lvl="1"/>
            <a:r>
              <a:rPr lang="en-US" sz="2000" dirty="0" smtClean="0"/>
              <a:t>But only within a single device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60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Process A and B cannot access the other’s memory</a:t>
            </a:r>
          </a:p>
          <a:p>
            <a:pPr lvl="1"/>
            <a:r>
              <a:rPr lang="en-US" dirty="0" smtClean="0"/>
              <a:t>But kernel can access both, so kernel makes an interface /</a:t>
            </a:r>
            <a:r>
              <a:rPr lang="en-US" dirty="0" err="1" smtClean="0"/>
              <a:t>dev</a:t>
            </a:r>
            <a:r>
              <a:rPr lang="en-US" dirty="0" smtClean="0"/>
              <a:t>/binder, provided by </a:t>
            </a:r>
            <a:r>
              <a:rPr lang="en-US" i="1" dirty="0" smtClean="0"/>
              <a:t>Binder driver</a:t>
            </a:r>
            <a:endParaRPr lang="en-US" dirty="0" smtClean="0"/>
          </a:p>
          <a:p>
            <a:pPr lvl="1"/>
            <a:r>
              <a:rPr lang="en-US" dirty="0" smtClean="0"/>
              <a:t>Binder driver does the job</a:t>
            </a:r>
          </a:p>
          <a:p>
            <a:pPr lvl="1"/>
            <a:r>
              <a:rPr lang="en-US" dirty="0" smtClean="0"/>
              <a:t>Data send/receive by </a:t>
            </a:r>
            <a:r>
              <a:rPr lang="en-US" i="1" dirty="0" err="1" smtClean="0"/>
              <a:t>ioctl</a:t>
            </a:r>
            <a:r>
              <a:rPr lang="en-US" i="1" dirty="0" smtClean="0"/>
              <a:t>()</a:t>
            </a:r>
            <a:r>
              <a:rPr lang="en-US" dirty="0" smtClean="0"/>
              <a:t> system call</a:t>
            </a:r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binder_write_read</a:t>
            </a:r>
            <a:r>
              <a:rPr lang="en-US" dirty="0" smtClean="0"/>
              <a:t> structure, with </a:t>
            </a:r>
            <a:r>
              <a:rPr lang="en-US" dirty="0" err="1" smtClean="0"/>
              <a:t>write_buffer</a:t>
            </a:r>
            <a:r>
              <a:rPr lang="en-US" dirty="0" smtClean="0"/>
              <a:t>/</a:t>
            </a:r>
            <a:r>
              <a:rPr lang="en-US" dirty="0" err="1" smtClean="0"/>
              <a:t>read_buffer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Mechanism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1667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9233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6245" y="1428752"/>
            <a:ext cx="108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4394" y="14329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1667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9233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05417" y="4053417"/>
            <a:ext cx="476250" cy="7090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297" y="4169834"/>
            <a:ext cx="91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Read-only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80816" y="4053417"/>
            <a:ext cx="654047" cy="7090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80816" y="4097473"/>
            <a:ext cx="91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Read-only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143250" y="5852583"/>
            <a:ext cx="2575983" cy="825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driver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43250" y="4984750"/>
            <a:ext cx="910167" cy="8678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42417" y="4984750"/>
            <a:ext cx="776816" cy="8678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94056" y="523399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Read-write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5312" y="523399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Read-write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351370" y="3386667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/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7668687" y="3385609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48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Mechanism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1667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9233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6245" y="1428752"/>
            <a:ext cx="108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4394" y="14329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1667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9233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43250" y="5852583"/>
            <a:ext cx="2575983" cy="825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driver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26801" y="3122083"/>
            <a:ext cx="804334" cy="2963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3" idx="3"/>
            <a:endCxn id="21" idx="1"/>
          </p:cNvCxnSpPr>
          <p:nvPr/>
        </p:nvCxnSpPr>
        <p:spPr>
          <a:xfrm>
            <a:off x="2831135" y="3270250"/>
            <a:ext cx="2995083" cy="1862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26218" y="4984750"/>
            <a:ext cx="804334" cy="2963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351370" y="3386667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7668687" y="3385609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cxnSp>
        <p:nvCxnSpPr>
          <p:cNvPr id="23" name="Elbow Connector 22"/>
          <p:cNvCxnSpPr>
            <a:stCxn id="17" idx="3"/>
            <a:endCxn id="27" idx="4"/>
          </p:cNvCxnSpPr>
          <p:nvPr/>
        </p:nvCxnSpPr>
        <p:spPr>
          <a:xfrm flipV="1">
            <a:off x="5719233" y="4052359"/>
            <a:ext cx="2408574" cy="22129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41750" y="4053417"/>
            <a:ext cx="112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data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28317" y="58960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Notify</a:t>
            </a:r>
            <a:endParaRPr lang="en-US" dirty="0"/>
          </a:p>
        </p:txBody>
      </p:sp>
      <p:cxnSp>
        <p:nvCxnSpPr>
          <p:cNvPr id="30" name="Elbow Connector 29"/>
          <p:cNvCxnSpPr>
            <a:stCxn id="24" idx="4"/>
            <a:endCxn id="17" idx="1"/>
          </p:cNvCxnSpPr>
          <p:nvPr/>
        </p:nvCxnSpPr>
        <p:spPr>
          <a:xfrm rot="16200000" flipH="1">
            <a:off x="870912" y="3992995"/>
            <a:ext cx="2211916" cy="23327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07892" y="5922485"/>
            <a:ext cx="64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4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Structure</a:t>
            </a:r>
            <a:endParaRPr lang="en-US" dirty="0"/>
          </a:p>
        </p:txBody>
      </p:sp>
      <p:pic>
        <p:nvPicPr>
          <p:cNvPr id="4" name="Content Placeholder 3" descr="Screen Shot 2015-10-15 at 오후 5.29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60" r="-34560"/>
          <a:stretch>
            <a:fillRect/>
          </a:stretch>
        </p:blipFill>
        <p:spPr>
          <a:xfrm>
            <a:off x="-1468966" y="2171700"/>
            <a:ext cx="8229600" cy="4525963"/>
          </a:xfrm>
        </p:spPr>
      </p:pic>
      <p:pic>
        <p:nvPicPr>
          <p:cNvPr id="5" name="Picture 4" descr="Screen Shot 2015-10-15 at 오후 5.3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417638"/>
            <a:ext cx="5143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Binder IPC implemented by kernel driver and user-space libraries</a:t>
            </a:r>
          </a:p>
          <a:p>
            <a:r>
              <a:rPr lang="en-US" dirty="0" smtClean="0"/>
              <a:t>Binder kernel driver checks UID/PID of caller</a:t>
            </a:r>
          </a:p>
          <a:p>
            <a:pPr lvl="1"/>
            <a:r>
              <a:rPr lang="en-US" dirty="0" smtClean="0"/>
              <a:t>ex: Bluetooth manager allows only system applications (UID=1000) to enable Bluetooth silently (from background)</a:t>
            </a:r>
          </a:p>
          <a:p>
            <a:r>
              <a:rPr lang="en-US" dirty="0" smtClean="0"/>
              <a:t>Enforcing App’s permission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Get UID from Binder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Map UID to Package name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Get list of permissions for the App from </a:t>
            </a:r>
            <a:r>
              <a:rPr lang="en-US" dirty="0" err="1" smtClean="0"/>
              <a:t>packages.xml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if App is granted that permission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not, throw </a:t>
            </a:r>
            <a:r>
              <a:rPr lang="en-US" b="1" dirty="0" err="1" smtClean="0"/>
              <a:t>SecurityException</a:t>
            </a:r>
            <a:r>
              <a:rPr lang="en-US" dirty="0" smtClean="0"/>
              <a:t> exception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8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caller call </a:t>
            </a:r>
            <a:r>
              <a:rPr lang="en-US" dirty="0" err="1" smtClean="0"/>
              <a:t>callee’s</a:t>
            </a:r>
            <a:r>
              <a:rPr lang="en-US" dirty="0" smtClean="0"/>
              <a:t> method, kernel adds PID/EUID, so calling process cannot fake their identity</a:t>
            </a:r>
          </a:p>
          <a:p>
            <a:pPr lvl="1"/>
            <a:r>
              <a:rPr lang="en-US" dirty="0" smtClean="0"/>
              <a:t>Central to Android security</a:t>
            </a:r>
          </a:p>
          <a:p>
            <a:r>
              <a:rPr lang="en-US" dirty="0" smtClean="0"/>
              <a:t>Binder object has unique identity, maintained by kernel, user process cannot</a:t>
            </a:r>
          </a:p>
          <a:p>
            <a:pPr lvl="1"/>
            <a:r>
              <a:rPr lang="en-US" dirty="0" smtClean="0"/>
              <a:t>Copy of Binder object, or reference to one without permission of kernel</a:t>
            </a:r>
          </a:p>
          <a:p>
            <a:pPr lvl="1"/>
            <a:r>
              <a:rPr lang="en-US" dirty="0" smtClean="0"/>
              <a:t>Enables capability-based security</a:t>
            </a:r>
          </a:p>
        </p:txBody>
      </p:sp>
    </p:spTree>
    <p:extLst>
      <p:ext uri="{BB962C8B-B14F-4D97-AF65-F5344CB8AC3E}">
        <p14:creationId xmlns:p14="http://schemas.microsoft.com/office/powerpoint/2010/main" val="29900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Capability-based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Capability-based </a:t>
            </a:r>
            <a:r>
              <a:rPr lang="en-US" dirty="0"/>
              <a:t>security</a:t>
            </a:r>
          </a:p>
          <a:p>
            <a:pPr lvl="1"/>
            <a:r>
              <a:rPr lang="en-US" dirty="0" smtClean="0"/>
              <a:t>Process is granted </a:t>
            </a:r>
            <a:r>
              <a:rPr lang="en-US" dirty="0"/>
              <a:t>access </a:t>
            </a:r>
            <a:r>
              <a:rPr lang="en-US" dirty="0" smtClean="0"/>
              <a:t>to resources by </a:t>
            </a:r>
            <a:r>
              <a:rPr lang="en-US" dirty="0"/>
              <a:t>giving it </a:t>
            </a:r>
            <a:r>
              <a:rPr lang="en-US" dirty="0" err="1"/>
              <a:t>unforgeable</a:t>
            </a:r>
            <a:r>
              <a:rPr lang="en-US" dirty="0"/>
              <a:t> capability </a:t>
            </a:r>
            <a:endParaRPr lang="en-US" dirty="0" smtClean="0"/>
          </a:p>
          <a:p>
            <a:pPr lvl="1"/>
            <a:r>
              <a:rPr lang="en-US" dirty="0" smtClean="0"/>
              <a:t>Binder object contains reference to object and capability, which is </a:t>
            </a:r>
            <a:r>
              <a:rPr lang="en-US" dirty="0" err="1" smtClean="0"/>
              <a:t>unforgeable</a:t>
            </a:r>
            <a:r>
              <a:rPr lang="en-US" dirty="0" smtClean="0"/>
              <a:t> (Binder token)</a:t>
            </a:r>
            <a:endParaRPr lang="en-US" dirty="0"/>
          </a:p>
          <a:p>
            <a:pPr lvl="1"/>
            <a:r>
              <a:rPr lang="en-US" dirty="0" smtClean="0"/>
              <a:t>Possession of capability is sufficient </a:t>
            </a:r>
          </a:p>
          <a:p>
            <a:pPr lvl="2"/>
            <a:r>
              <a:rPr lang="en-US" dirty="0" smtClean="0"/>
              <a:t>No ACL needed</a:t>
            </a:r>
          </a:p>
          <a:p>
            <a:r>
              <a:rPr lang="en-US" dirty="0" smtClean="0"/>
              <a:t>Capability-only Binder token</a:t>
            </a:r>
          </a:p>
          <a:p>
            <a:pPr lvl="1"/>
            <a:r>
              <a:rPr lang="en-US" dirty="0" smtClean="0"/>
              <a:t>Used for two cooperating processes to authenticate each other (like cookies)</a:t>
            </a:r>
          </a:p>
          <a:p>
            <a:pPr lvl="1"/>
            <a:r>
              <a:rPr lang="en-US" dirty="0" smtClean="0"/>
              <a:t>Used by Android framework, window token is an example</a:t>
            </a:r>
          </a:p>
        </p:txBody>
      </p:sp>
    </p:spTree>
    <p:extLst>
      <p:ext uri="{BB962C8B-B14F-4D97-AF65-F5344CB8AC3E}">
        <p14:creationId xmlns:p14="http://schemas.microsoft.com/office/powerpoint/2010/main" val="68005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37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5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0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4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Android </a:t>
            </a:r>
            <a:r>
              <a:rPr lang="en-US" dirty="0" err="1" smtClean="0"/>
              <a:t>Dev</a:t>
            </a:r>
            <a:r>
              <a:rPr lang="en-US" dirty="0" smtClean="0"/>
              <a:t>/Security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JDK version 7 (1.7)</a:t>
            </a:r>
          </a:p>
          <a:p>
            <a:pPr marL="914400" lvl="1" indent="-514350"/>
            <a:r>
              <a:rPr lang="en-US" dirty="0"/>
              <a:t>http://</a:t>
            </a:r>
            <a:r>
              <a:rPr lang="en-US" dirty="0" err="1"/>
              <a:t>www.oracle.com</a:t>
            </a:r>
            <a:r>
              <a:rPr lang="en-US" dirty="0"/>
              <a:t>/</a:t>
            </a:r>
            <a:r>
              <a:rPr lang="en-US" dirty="0" err="1"/>
              <a:t>technetwork</a:t>
            </a:r>
            <a:r>
              <a:rPr lang="en-US" dirty="0"/>
              <a:t>/java/</a:t>
            </a:r>
            <a:r>
              <a:rPr lang="en-US" dirty="0" err="1"/>
              <a:t>javase</a:t>
            </a:r>
            <a:r>
              <a:rPr lang="en-US" dirty="0"/>
              <a:t>/downloads/jdk7-downloads-1880260.html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SDK tools</a:t>
            </a:r>
          </a:p>
          <a:p>
            <a:pPr marL="914400" lvl="1" indent="-514350"/>
            <a:r>
              <a:rPr lang="en-US" dirty="0" smtClean="0"/>
              <a:t>Install Android Studio (Android IDE/SDK tools)</a:t>
            </a:r>
          </a:p>
          <a:p>
            <a:pPr marL="1314450" lvl="2" indent="-514350"/>
            <a:r>
              <a:rPr lang="en-US" dirty="0">
                <a:hlinkClick r:id="rId2"/>
              </a:rPr>
              <a:t>http://developer.android.com/sdk/installing/index.html?pkg=</a:t>
            </a:r>
            <a:r>
              <a:rPr lang="en-US" dirty="0" smtClean="0">
                <a:hlinkClick r:id="rId2"/>
              </a:rPr>
              <a:t>studio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Location of SDK: </a:t>
            </a:r>
          </a:p>
          <a:p>
            <a:pPr marL="914400" lvl="1" indent="-514350"/>
            <a:r>
              <a:rPr lang="en-US" dirty="0" smtClean="0"/>
              <a:t>or Install Android SDK</a:t>
            </a:r>
          </a:p>
          <a:p>
            <a:pPr marL="1314450" lvl="2" indent="-514350"/>
            <a:r>
              <a:rPr lang="en-US" dirty="0">
                <a:hlinkClick r:id="rId3"/>
              </a:rPr>
              <a:t>http://developer.android.com/sdk/installing/index.html?pkg=</a:t>
            </a:r>
            <a:r>
              <a:rPr lang="en-US" dirty="0" smtClean="0">
                <a:hlinkClick r:id="rId3"/>
              </a:rPr>
              <a:t>tools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71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 Android SDK Manager</a:t>
            </a:r>
          </a:p>
          <a:p>
            <a:pPr lvl="1"/>
            <a:r>
              <a:rPr lang="en-US" dirty="0" smtClean="0"/>
              <a:t>command: android</a:t>
            </a:r>
          </a:p>
          <a:p>
            <a:pPr lvl="1"/>
            <a:r>
              <a:rPr lang="en-US" dirty="0" smtClean="0"/>
              <a:t>Update tools, Android Virtual Devices (ADV)</a:t>
            </a:r>
          </a:p>
          <a:p>
            <a:r>
              <a:rPr lang="en-US" dirty="0" smtClean="0"/>
              <a:t>Run Android Virtual Device Manager </a:t>
            </a:r>
          </a:p>
          <a:p>
            <a:pPr lvl="1"/>
            <a:r>
              <a:rPr lang="en-US" dirty="0" smtClean="0"/>
              <a:t>command: android </a:t>
            </a:r>
            <a:r>
              <a:rPr lang="en-US" dirty="0" err="1" smtClean="0"/>
              <a:t>avd</a:t>
            </a:r>
            <a:endParaRPr lang="en-US" dirty="0" smtClean="0"/>
          </a:p>
          <a:p>
            <a:pPr lvl="1"/>
            <a:r>
              <a:rPr lang="en-US" dirty="0" smtClean="0"/>
              <a:t>Create/Run/Remove AVDs</a:t>
            </a:r>
          </a:p>
          <a:p>
            <a:r>
              <a:rPr lang="en-US" dirty="0" smtClean="0"/>
              <a:t>Run Emulator</a:t>
            </a:r>
          </a:p>
          <a:p>
            <a:pPr lvl="1"/>
            <a:r>
              <a:rPr lang="en-US" dirty="0" smtClean="0"/>
              <a:t>command: emulator @&lt;</a:t>
            </a:r>
            <a:r>
              <a:rPr lang="en-US" dirty="0" err="1" smtClean="0"/>
              <a:t>avd_name</a:t>
            </a:r>
            <a:r>
              <a:rPr lang="en-US" dirty="0" smtClean="0"/>
              <a:t>&gt; </a:t>
            </a:r>
            <a:br>
              <a:rPr lang="en-US" dirty="0" smtClean="0"/>
            </a:br>
            <a:r>
              <a:rPr lang="en-US" dirty="0" smtClean="0"/>
              <a:t>				emulator -list-</a:t>
            </a:r>
            <a:r>
              <a:rPr lang="en-US" dirty="0" err="1" smtClean="0"/>
              <a:t>avds</a:t>
            </a:r>
            <a:endParaRPr lang="en-US" dirty="0" smtClean="0"/>
          </a:p>
          <a:p>
            <a:pPr lvl="1"/>
            <a:r>
              <a:rPr lang="en-US" dirty="0" smtClean="0"/>
              <a:t>Run an AVD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Debug Bridge (ADB)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Enable USB debugging in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USB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 err="1" smtClean="0"/>
              <a:t>adb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adb</a:t>
            </a:r>
            <a:r>
              <a:rPr lang="en-US" dirty="0" smtClean="0"/>
              <a:t> devices</a:t>
            </a:r>
          </a:p>
          <a:p>
            <a:pPr marL="1314450" lvl="2" indent="-514350"/>
            <a:r>
              <a:rPr lang="en-US" dirty="0" smtClean="0"/>
              <a:t>check active devices</a:t>
            </a:r>
          </a:p>
          <a:p>
            <a:pPr marL="914400" lvl="1" indent="-514350"/>
            <a:r>
              <a:rPr lang="en-US" dirty="0" err="1" smtClean="0"/>
              <a:t>adb</a:t>
            </a:r>
            <a:r>
              <a:rPr lang="en-US" dirty="0" smtClean="0"/>
              <a:t> shell</a:t>
            </a:r>
          </a:p>
          <a:p>
            <a:pPr marL="514350" indent="-514350"/>
            <a:r>
              <a:rPr lang="en-US" dirty="0" smtClean="0"/>
              <a:t>ADB over </a:t>
            </a:r>
            <a:r>
              <a:rPr lang="en-US" dirty="0" err="1" smtClean="0"/>
              <a:t>WiFi</a:t>
            </a:r>
            <a:endParaRPr lang="en-US" dirty="0" smtClean="0"/>
          </a:p>
          <a:p>
            <a:pPr marL="914400" lvl="1" indent="-514350"/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4" name="Picture 3" descr="Screen Shot 2015-10-28 at 1.4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3" y="2074604"/>
            <a:ext cx="2381541" cy="46681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524233" y="5255733"/>
            <a:ext cx="2512105" cy="69354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Check devices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devices (shows &lt;serial&gt; &lt;status&gt;)</a:t>
            </a:r>
          </a:p>
          <a:p>
            <a:r>
              <a:rPr lang="en-US" dirty="0" smtClean="0"/>
              <a:t>Set target</a:t>
            </a:r>
          </a:p>
          <a:p>
            <a:pPr lvl="1"/>
            <a:r>
              <a:rPr lang="en-US" dirty="0" smtClean="0"/>
              <a:t>USB: -d, Emulator: -e, Specific: -s &lt;serial&gt; </a:t>
            </a:r>
          </a:p>
          <a:p>
            <a:r>
              <a:rPr lang="en-US" dirty="0" smtClean="0"/>
              <a:t>Install App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install &lt;</a:t>
            </a:r>
            <a:r>
              <a:rPr lang="en-US" dirty="0" err="1" smtClean="0"/>
              <a:t>apk</a:t>
            </a:r>
            <a:r>
              <a:rPr lang="en-US" dirty="0" smtClean="0"/>
              <a:t>-file&gt;</a:t>
            </a:r>
          </a:p>
          <a:p>
            <a:r>
              <a:rPr lang="en-US" dirty="0" smtClean="0"/>
              <a:t>Copy files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push/pull &lt;file1&gt; &lt;file2&gt;</a:t>
            </a:r>
          </a:p>
          <a:p>
            <a:r>
              <a:rPr lang="en-US" dirty="0" smtClean="0"/>
              <a:t>Enter shell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shell</a:t>
            </a:r>
          </a:p>
          <a:p>
            <a:r>
              <a:rPr lang="en-US" dirty="0" smtClean="0"/>
              <a:t>Issue command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shell &lt;command&gt;</a:t>
            </a:r>
          </a:p>
          <a:p>
            <a:r>
              <a:rPr lang="en-US" dirty="0" smtClean="0"/>
              <a:t>Restart ADB server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kill-server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2186" y="3430824"/>
            <a:ext cx="3284614" cy="2058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ADB over </a:t>
            </a:r>
            <a:r>
              <a:rPr lang="en-US" sz="2000" dirty="0" err="1" smtClean="0"/>
              <a:t>WiFi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Connect via USB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adb</a:t>
            </a:r>
            <a:r>
              <a:rPr lang="en-US" sz="2000" dirty="0" smtClean="0"/>
              <a:t> </a:t>
            </a:r>
            <a:r>
              <a:rPr lang="en-US" sz="2000" dirty="0" err="1" smtClean="0"/>
              <a:t>tcpip</a:t>
            </a:r>
            <a:r>
              <a:rPr lang="en-US" sz="2000" dirty="0" smtClean="0"/>
              <a:t> 5555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Disconnect USB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adb</a:t>
            </a:r>
            <a:r>
              <a:rPr lang="en-US" sz="2000" dirty="0" smtClean="0"/>
              <a:t> connect IP:5555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(use </a:t>
            </a:r>
            <a:r>
              <a:rPr lang="en-US" sz="2000" dirty="0" err="1" smtClean="0"/>
              <a:t>adb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905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1070</Words>
  <Application>Microsoft Macintosh PowerPoint</Application>
  <PresentationFormat>On-screen Show 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Android Security Model</vt:lpstr>
      <vt:lpstr>Android versions</vt:lpstr>
      <vt:lpstr>Android Architecture</vt:lpstr>
      <vt:lpstr>PowerPoint Presentation</vt:lpstr>
      <vt:lpstr>Setting up</vt:lpstr>
      <vt:lpstr>Setting Up Android Dev/Security</vt:lpstr>
      <vt:lpstr>Setting UP</vt:lpstr>
      <vt:lpstr>Android Debug Bridge (ADB)</vt:lpstr>
      <vt:lpstr>ADB commands</vt:lpstr>
      <vt:lpstr>android security</vt:lpstr>
      <vt:lpstr>Linux vs Android</vt:lpstr>
      <vt:lpstr>Application Sandboxing</vt:lpstr>
      <vt:lpstr>UID Assignment</vt:lpstr>
      <vt:lpstr>Permissions</vt:lpstr>
      <vt:lpstr>Code Signing and Platform Key</vt:lpstr>
      <vt:lpstr>Multi-User Support</vt:lpstr>
      <vt:lpstr>ipc</vt:lpstr>
      <vt:lpstr>What is IPC?</vt:lpstr>
      <vt:lpstr>PowerPoint Presentation</vt:lpstr>
      <vt:lpstr>IPC by Intents, Messengers, ContentProviders?</vt:lpstr>
      <vt:lpstr>Binder</vt:lpstr>
      <vt:lpstr>Binder</vt:lpstr>
      <vt:lpstr>Binder Mechanism</vt:lpstr>
      <vt:lpstr>Binder Mechanism</vt:lpstr>
      <vt:lpstr>Binder Structure</vt:lpstr>
      <vt:lpstr>Binder Security</vt:lpstr>
      <vt:lpstr>Binder Security</vt:lpstr>
      <vt:lpstr>Capability-based security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47</cp:revision>
  <dcterms:created xsi:type="dcterms:W3CDTF">2015-10-21T14:17:42Z</dcterms:created>
  <dcterms:modified xsi:type="dcterms:W3CDTF">2015-10-27T17:17:39Z</dcterms:modified>
</cp:coreProperties>
</file>