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09" r:id="rId2"/>
    <p:sldId id="310" r:id="rId3"/>
    <p:sldId id="311" r:id="rId4"/>
    <p:sldId id="313" r:id="rId5"/>
    <p:sldId id="314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27C"/>
    <a:srgbClr val="190EFA"/>
    <a:srgbClr val="0065B9"/>
    <a:srgbClr val="0CB9E8"/>
    <a:srgbClr val="FFFFFF"/>
    <a:srgbClr val="FCB670"/>
    <a:srgbClr val="FDCC9B"/>
    <a:srgbClr val="010276"/>
    <a:srgbClr val="010242"/>
    <a:srgbClr val="3B7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8" autoAdjust="0"/>
    <p:restoredTop sz="94660"/>
  </p:normalViewPr>
  <p:slideViewPr>
    <p:cSldViewPr snapToGrid="0">
      <p:cViewPr>
        <p:scale>
          <a:sx n="100" d="100"/>
          <a:sy n="100" d="100"/>
        </p:scale>
        <p:origin x="-1152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C8B8-CA6C-4337-BBF8-7822471F08E5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E6419-0FD4-4116-A588-EFF4ACC732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1879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9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6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3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27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9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45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9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45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8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4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02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BB81-E16C-4F23-8BF2-B0C25B06C54D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2018-08-31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B162-8746-42C9-BFFF-D75069B6786A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8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4095750" y="1428750"/>
            <a:ext cx="4000500" cy="4000500"/>
          </a:xfrm>
          <a:prstGeom prst="ellipse">
            <a:avLst/>
          </a:prstGeom>
          <a:noFill/>
          <a:ln w="762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4486275" y="1819275"/>
            <a:ext cx="3219450" cy="3219450"/>
          </a:xfrm>
          <a:prstGeom prst="ellipse">
            <a:avLst/>
          </a:prstGeom>
          <a:noFill/>
          <a:ln w="127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막힌 원호 6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18507138"/>
              <a:gd name="adj2" fmla="val 2061794"/>
              <a:gd name="adj3" fmla="val 6126"/>
            </a:avLst>
          </a:prstGeom>
          <a:solidFill>
            <a:srgbClr val="0CB9E8">
              <a:alpha val="52000"/>
            </a:srgbClr>
          </a:solidFill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막힌 원호 7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11742239"/>
              <a:gd name="adj2" fmla="val 14413820"/>
              <a:gd name="adj3" fmla="val 7282"/>
            </a:avLst>
          </a:prstGeom>
          <a:noFill/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막힌 원호 8"/>
          <p:cNvSpPr/>
          <p:nvPr/>
        </p:nvSpPr>
        <p:spPr>
          <a:xfrm>
            <a:off x="4370940" y="1704318"/>
            <a:ext cx="3450120" cy="3449363"/>
          </a:xfrm>
          <a:prstGeom prst="blockArc">
            <a:avLst>
              <a:gd name="adj1" fmla="val 3913502"/>
              <a:gd name="adj2" fmla="val 6694589"/>
              <a:gd name="adj3" fmla="val 6339"/>
            </a:avLst>
          </a:prstGeom>
          <a:noFill/>
          <a:ln w="9525">
            <a:solidFill>
              <a:srgbClr val="0CB9E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4785519" y="2118518"/>
            <a:ext cx="2620961" cy="2620961"/>
          </a:xfrm>
          <a:prstGeom prst="ellipse">
            <a:avLst/>
          </a:prstGeom>
          <a:noFill/>
          <a:ln w="12700">
            <a:solidFill>
              <a:srgbClr val="0CB9E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4746561" y="2953265"/>
            <a:ext cx="26599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i="1" dirty="0" smtClean="0">
                <a:solidFill>
                  <a:schemeClr val="bg1"/>
                </a:solidFill>
              </a:rPr>
              <a:t>장기 </a:t>
            </a:r>
            <a:r>
              <a:rPr lang="ko-KR" altLang="en-US" sz="1600" i="1" dirty="0" smtClean="0">
                <a:solidFill>
                  <a:schemeClr val="bg1"/>
                </a:solidFill>
              </a:rPr>
              <a:t>기</a:t>
            </a:r>
            <a:r>
              <a:rPr lang="ko-KR" altLang="en-US" sz="1600" i="1" dirty="0">
                <a:solidFill>
                  <a:schemeClr val="bg1"/>
                </a:solidFill>
              </a:rPr>
              <a:t>증</a:t>
            </a:r>
            <a:r>
              <a:rPr lang="ko-KR" altLang="en-US" sz="1600" i="1" dirty="0" smtClean="0">
                <a:solidFill>
                  <a:schemeClr val="bg1"/>
                </a:solidFill>
              </a:rPr>
              <a:t> </a:t>
            </a:r>
            <a:r>
              <a:rPr lang="en-US" altLang="ko-KR" sz="1600" i="1" dirty="0" smtClean="0">
                <a:solidFill>
                  <a:schemeClr val="bg1"/>
                </a:solidFill>
              </a:rPr>
              <a:t>PROJECT </a:t>
            </a:r>
            <a:r>
              <a:rPr lang="en-US" altLang="ko-KR" sz="2000" b="1" i="1" dirty="0">
                <a:solidFill>
                  <a:schemeClr val="bg1"/>
                </a:solidFill>
              </a:rPr>
              <a:t/>
            </a:r>
            <a:br>
              <a:rPr lang="en-US" altLang="ko-KR" sz="2000" b="1" i="1" dirty="0">
                <a:solidFill>
                  <a:schemeClr val="bg1"/>
                </a:solidFill>
              </a:rPr>
            </a:br>
            <a:r>
              <a:rPr lang="en-US" altLang="ko-KR" sz="2000" b="1" i="1" dirty="0" smtClean="0">
                <a:solidFill>
                  <a:schemeClr val="bg1"/>
                </a:solidFill>
              </a:rPr>
              <a:t>KIDNEY DONATION</a:t>
            </a:r>
            <a:endParaRPr lang="en-US" altLang="ko-KR" sz="1600" i="1" dirty="0" smtClean="0">
              <a:solidFill>
                <a:schemeClr val="bg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3860921" y="1193919"/>
            <a:ext cx="4470156" cy="4470156"/>
          </a:xfrm>
          <a:prstGeom prst="ellipse">
            <a:avLst/>
          </a:prstGeom>
          <a:noFill/>
          <a:ln w="12700">
            <a:solidFill>
              <a:srgbClr val="0CB9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자유형 31"/>
          <p:cNvSpPr/>
          <p:nvPr/>
        </p:nvSpPr>
        <p:spPr>
          <a:xfrm>
            <a:off x="-24714" y="4605895"/>
            <a:ext cx="3412868" cy="1307929"/>
          </a:xfrm>
          <a:custGeom>
            <a:avLst/>
            <a:gdLst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68130 w 3476368"/>
              <a:gd name="connsiteY2" fmla="*/ 477795 h 1301579"/>
              <a:gd name="connsiteX3" fmla="*/ 3476368 w 3476368"/>
              <a:gd name="connsiteY3" fmla="*/ 0 h 1301579"/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04630 w 3476368"/>
              <a:gd name="connsiteY2" fmla="*/ 452395 h 1301579"/>
              <a:gd name="connsiteX3" fmla="*/ 3476368 w 3476368"/>
              <a:gd name="connsiteY3" fmla="*/ 0 h 1301579"/>
              <a:gd name="connsiteX0" fmla="*/ 0 w 3431918"/>
              <a:gd name="connsiteY0" fmla="*/ 1301579 h 1301579"/>
              <a:gd name="connsiteX1" fmla="*/ 2380736 w 3431918"/>
              <a:gd name="connsiteY1" fmla="*/ 1293341 h 1301579"/>
              <a:gd name="connsiteX2" fmla="*/ 3404630 w 3431918"/>
              <a:gd name="connsiteY2" fmla="*/ 452395 h 1301579"/>
              <a:gd name="connsiteX3" fmla="*/ 3431918 w 3431918"/>
              <a:gd name="connsiteY3" fmla="*/ 0 h 1301579"/>
              <a:gd name="connsiteX0" fmla="*/ 0 w 3404630"/>
              <a:gd name="connsiteY0" fmla="*/ 1301579 h 1301579"/>
              <a:gd name="connsiteX1" fmla="*/ 2380736 w 3404630"/>
              <a:gd name="connsiteY1" fmla="*/ 1293341 h 1301579"/>
              <a:gd name="connsiteX2" fmla="*/ 3404630 w 3404630"/>
              <a:gd name="connsiteY2" fmla="*/ 452395 h 1301579"/>
              <a:gd name="connsiteX3" fmla="*/ 3393818 w 3404630"/>
              <a:gd name="connsiteY3" fmla="*/ 0 h 1301579"/>
              <a:gd name="connsiteX0" fmla="*/ 0 w 3412868"/>
              <a:gd name="connsiteY0" fmla="*/ 1307929 h 1307929"/>
              <a:gd name="connsiteX1" fmla="*/ 2380736 w 3412868"/>
              <a:gd name="connsiteY1" fmla="*/ 1299691 h 1307929"/>
              <a:gd name="connsiteX2" fmla="*/ 3404630 w 3412868"/>
              <a:gd name="connsiteY2" fmla="*/ 458745 h 1307929"/>
              <a:gd name="connsiteX3" fmla="*/ 3412868 w 3412868"/>
              <a:gd name="connsiteY3" fmla="*/ 0 h 130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68" h="1307929">
                <a:moveTo>
                  <a:pt x="0" y="1307929"/>
                </a:moveTo>
                <a:lnTo>
                  <a:pt x="2380736" y="1299691"/>
                </a:lnTo>
                <a:lnTo>
                  <a:pt x="3404630" y="458745"/>
                </a:lnTo>
                <a:lnTo>
                  <a:pt x="3412868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자유형 32"/>
          <p:cNvSpPr/>
          <p:nvPr/>
        </p:nvSpPr>
        <p:spPr>
          <a:xfrm>
            <a:off x="-8238" y="4423719"/>
            <a:ext cx="3937687" cy="1252151"/>
          </a:xfrm>
          <a:custGeom>
            <a:avLst/>
            <a:gdLst>
              <a:gd name="connsiteX0" fmla="*/ 0 w 3937687"/>
              <a:gd name="connsiteY0" fmla="*/ 1252151 h 1252151"/>
              <a:gd name="connsiteX1" fmla="*/ 1985319 w 3937687"/>
              <a:gd name="connsiteY1" fmla="*/ 1252151 h 1252151"/>
              <a:gd name="connsiteX2" fmla="*/ 2965622 w 3937687"/>
              <a:gd name="connsiteY2" fmla="*/ 469557 h 1252151"/>
              <a:gd name="connsiteX3" fmla="*/ 2957384 w 3937687"/>
              <a:gd name="connsiteY3" fmla="*/ 8238 h 1252151"/>
              <a:gd name="connsiteX4" fmla="*/ 3937687 w 3937687"/>
              <a:gd name="connsiteY4" fmla="*/ 0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687" h="1252151">
                <a:moveTo>
                  <a:pt x="0" y="1252151"/>
                </a:moveTo>
                <a:lnTo>
                  <a:pt x="1985319" y="1252151"/>
                </a:lnTo>
                <a:lnTo>
                  <a:pt x="2965622" y="469557"/>
                </a:lnTo>
                <a:lnTo>
                  <a:pt x="2957384" y="8238"/>
                </a:lnTo>
                <a:lnTo>
                  <a:pt x="3937687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자유형 33"/>
          <p:cNvSpPr/>
          <p:nvPr/>
        </p:nvSpPr>
        <p:spPr>
          <a:xfrm>
            <a:off x="23446" y="3863852"/>
            <a:ext cx="3821723" cy="324217"/>
          </a:xfrm>
          <a:custGeom>
            <a:avLst/>
            <a:gdLst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11723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246184 h 246184"/>
              <a:gd name="connsiteX1" fmla="*/ 1617784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75102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4763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4217"/>
              <a:gd name="connsiteX1" fmla="*/ 1617784 w 3821723"/>
              <a:gd name="connsiteY1" fmla="*/ 321286 h 324217"/>
              <a:gd name="connsiteX2" fmla="*/ 1992924 w 3821723"/>
              <a:gd name="connsiteY2" fmla="*/ 0 h 324217"/>
              <a:gd name="connsiteX3" fmla="*/ 3106616 w 3821723"/>
              <a:gd name="connsiteY3" fmla="*/ 4763 h 324217"/>
              <a:gd name="connsiteX4" fmla="*/ 3381192 w 3821723"/>
              <a:gd name="connsiteY4" fmla="*/ 324217 h 324217"/>
              <a:gd name="connsiteX5" fmla="*/ 3821723 w 3821723"/>
              <a:gd name="connsiteY5" fmla="*/ 315059 h 32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723" h="324217">
                <a:moveTo>
                  <a:pt x="0" y="321286"/>
                </a:moveTo>
                <a:lnTo>
                  <a:pt x="1617784" y="321286"/>
                </a:lnTo>
                <a:lnTo>
                  <a:pt x="1992924" y="0"/>
                </a:lnTo>
                <a:lnTo>
                  <a:pt x="3106616" y="4763"/>
                </a:lnTo>
                <a:lnTo>
                  <a:pt x="3381192" y="324217"/>
                </a:lnTo>
                <a:lnTo>
                  <a:pt x="3821723" y="315059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자유형 34"/>
          <p:cNvSpPr/>
          <p:nvPr/>
        </p:nvSpPr>
        <p:spPr>
          <a:xfrm>
            <a:off x="-11723" y="4243754"/>
            <a:ext cx="2262555" cy="293077"/>
          </a:xfrm>
          <a:custGeom>
            <a:avLst/>
            <a:gdLst>
              <a:gd name="connsiteX0" fmla="*/ 0 w 2239108"/>
              <a:gd name="connsiteY0" fmla="*/ 316523 h 316523"/>
              <a:gd name="connsiteX1" fmla="*/ 2039815 w 2239108"/>
              <a:gd name="connsiteY1" fmla="*/ 304800 h 316523"/>
              <a:gd name="connsiteX2" fmla="*/ 2239108 w 2239108"/>
              <a:gd name="connsiteY2" fmla="*/ 0 h 316523"/>
              <a:gd name="connsiteX0" fmla="*/ 0 w 2239108"/>
              <a:gd name="connsiteY0" fmla="*/ 316523 h 339969"/>
              <a:gd name="connsiteX1" fmla="*/ 1910861 w 2239108"/>
              <a:gd name="connsiteY1" fmla="*/ 339969 h 339969"/>
              <a:gd name="connsiteX2" fmla="*/ 2239108 w 2239108"/>
              <a:gd name="connsiteY2" fmla="*/ 0 h 339969"/>
              <a:gd name="connsiteX0" fmla="*/ 0 w 2262555"/>
              <a:gd name="connsiteY0" fmla="*/ 293077 h 316523"/>
              <a:gd name="connsiteX1" fmla="*/ 1910861 w 2262555"/>
              <a:gd name="connsiteY1" fmla="*/ 316523 h 316523"/>
              <a:gd name="connsiteX2" fmla="*/ 2262555 w 2262555"/>
              <a:gd name="connsiteY2" fmla="*/ 0 h 316523"/>
              <a:gd name="connsiteX0" fmla="*/ 0 w 2262555"/>
              <a:gd name="connsiteY0" fmla="*/ 293077 h 293077"/>
              <a:gd name="connsiteX1" fmla="*/ 1898161 w 2262555"/>
              <a:gd name="connsiteY1" fmla="*/ 284773 h 293077"/>
              <a:gd name="connsiteX2" fmla="*/ 2262555 w 2262555"/>
              <a:gd name="connsiteY2" fmla="*/ 0 h 29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555" h="293077">
                <a:moveTo>
                  <a:pt x="0" y="293077"/>
                </a:moveTo>
                <a:lnTo>
                  <a:pt x="1898161" y="284773"/>
                </a:lnTo>
                <a:lnTo>
                  <a:pt x="226255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자유형 38"/>
          <p:cNvSpPr/>
          <p:nvPr/>
        </p:nvSpPr>
        <p:spPr>
          <a:xfrm>
            <a:off x="-11723" y="4396154"/>
            <a:ext cx="2379785" cy="550984"/>
          </a:xfrm>
          <a:custGeom>
            <a:avLst/>
            <a:gdLst>
              <a:gd name="connsiteX0" fmla="*/ 0 w 2379785"/>
              <a:gd name="connsiteY0" fmla="*/ 550984 h 550984"/>
              <a:gd name="connsiteX1" fmla="*/ 1992923 w 2379785"/>
              <a:gd name="connsiteY1" fmla="*/ 550984 h 550984"/>
              <a:gd name="connsiteX2" fmla="*/ 2379785 w 2379785"/>
              <a:gd name="connsiteY2" fmla="*/ 269631 h 550984"/>
              <a:gd name="connsiteX3" fmla="*/ 2379785 w 2379785"/>
              <a:gd name="connsiteY3" fmla="*/ 0 h 55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785" h="550984">
                <a:moveTo>
                  <a:pt x="0" y="550984"/>
                </a:moveTo>
                <a:lnTo>
                  <a:pt x="1992923" y="550984"/>
                </a:lnTo>
                <a:lnTo>
                  <a:pt x="2379785" y="269631"/>
                </a:lnTo>
                <a:lnTo>
                  <a:pt x="237978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자유형 39"/>
          <p:cNvSpPr/>
          <p:nvPr/>
        </p:nvSpPr>
        <p:spPr>
          <a:xfrm>
            <a:off x="0" y="4165600"/>
            <a:ext cx="2686050" cy="1136650"/>
          </a:xfrm>
          <a:custGeom>
            <a:avLst/>
            <a:gdLst>
              <a:gd name="connsiteX0" fmla="*/ 0 w 2686050"/>
              <a:gd name="connsiteY0" fmla="*/ 1130300 h 1136650"/>
              <a:gd name="connsiteX1" fmla="*/ 1968500 w 2686050"/>
              <a:gd name="connsiteY1" fmla="*/ 1136650 h 1136650"/>
              <a:gd name="connsiteX2" fmla="*/ 2686050 w 2686050"/>
              <a:gd name="connsiteY2" fmla="*/ 577850 h 1136650"/>
              <a:gd name="connsiteX3" fmla="*/ 2686050 w 2686050"/>
              <a:gd name="connsiteY3" fmla="*/ 0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050" h="1136650">
                <a:moveTo>
                  <a:pt x="0" y="1130300"/>
                </a:moveTo>
                <a:lnTo>
                  <a:pt x="1968500" y="1136650"/>
                </a:lnTo>
                <a:lnTo>
                  <a:pt x="2686050" y="577850"/>
                </a:lnTo>
                <a:lnTo>
                  <a:pt x="268605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자유형 43"/>
          <p:cNvSpPr/>
          <p:nvPr/>
        </p:nvSpPr>
        <p:spPr>
          <a:xfrm>
            <a:off x="0" y="5149850"/>
            <a:ext cx="4406900" cy="1079500"/>
          </a:xfrm>
          <a:custGeom>
            <a:avLst/>
            <a:gdLst>
              <a:gd name="connsiteX0" fmla="*/ 0 w 4406900"/>
              <a:gd name="connsiteY0" fmla="*/ 1054100 h 1079500"/>
              <a:gd name="connsiteX1" fmla="*/ 2705100 w 4406900"/>
              <a:gd name="connsiteY1" fmla="*/ 1079500 h 1079500"/>
              <a:gd name="connsiteX2" fmla="*/ 3924300 w 4406900"/>
              <a:gd name="connsiteY2" fmla="*/ 0 h 1079500"/>
              <a:gd name="connsiteX3" fmla="*/ 4406900 w 4406900"/>
              <a:gd name="connsiteY3" fmla="*/ 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900" h="1079500">
                <a:moveTo>
                  <a:pt x="0" y="1054100"/>
                </a:moveTo>
                <a:lnTo>
                  <a:pt x="2705100" y="1079500"/>
                </a:lnTo>
                <a:lnTo>
                  <a:pt x="3924300" y="0"/>
                </a:lnTo>
                <a:lnTo>
                  <a:pt x="440690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직선 연결선 45"/>
          <p:cNvCxnSpPr/>
          <p:nvPr/>
        </p:nvCxnSpPr>
        <p:spPr>
          <a:xfrm>
            <a:off x="4663509" y="5604727"/>
            <a:ext cx="0" cy="1246495"/>
          </a:xfrm>
          <a:prstGeom prst="line">
            <a:avLst/>
          </a:prstGeom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자유형 55"/>
          <p:cNvSpPr/>
          <p:nvPr/>
        </p:nvSpPr>
        <p:spPr>
          <a:xfrm>
            <a:off x="9525" y="5400675"/>
            <a:ext cx="4543425" cy="1447800"/>
          </a:xfrm>
          <a:custGeom>
            <a:avLst/>
            <a:gdLst>
              <a:gd name="connsiteX0" fmla="*/ 0 w 4543425"/>
              <a:gd name="connsiteY0" fmla="*/ 1447800 h 1447800"/>
              <a:gd name="connsiteX1" fmla="*/ 657225 w 4543425"/>
              <a:gd name="connsiteY1" fmla="*/ 1152525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14500 w 4543425"/>
              <a:gd name="connsiteY2" fmla="*/ 107632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3425" h="1447800">
                <a:moveTo>
                  <a:pt x="0" y="1447800"/>
                </a:moveTo>
                <a:lnTo>
                  <a:pt x="666750" y="1066800"/>
                </a:lnTo>
                <a:lnTo>
                  <a:pt x="1714500" y="1076325"/>
                </a:lnTo>
                <a:lnTo>
                  <a:pt x="2171700" y="1362075"/>
                </a:lnTo>
                <a:lnTo>
                  <a:pt x="2638425" y="1362075"/>
                </a:lnTo>
                <a:lnTo>
                  <a:pt x="3552825" y="600075"/>
                </a:lnTo>
                <a:lnTo>
                  <a:pt x="3552825" y="342900"/>
                </a:lnTo>
                <a:lnTo>
                  <a:pt x="3943350" y="0"/>
                </a:lnTo>
                <a:lnTo>
                  <a:pt x="454342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자유형 56"/>
          <p:cNvSpPr/>
          <p:nvPr/>
        </p:nvSpPr>
        <p:spPr>
          <a:xfrm>
            <a:off x="3105150" y="5638800"/>
            <a:ext cx="800100" cy="1219200"/>
          </a:xfrm>
          <a:custGeom>
            <a:avLst/>
            <a:gdLst>
              <a:gd name="connsiteX0" fmla="*/ 800100 w 800100"/>
              <a:gd name="connsiteY0" fmla="*/ 0 h 1219200"/>
              <a:gd name="connsiteX1" fmla="*/ 800100 w 800100"/>
              <a:gd name="connsiteY1" fmla="*/ 533400 h 1219200"/>
              <a:gd name="connsiteX2" fmla="*/ 0 w 800100"/>
              <a:gd name="connsiteY2" fmla="*/ 1219200 h 1219200"/>
              <a:gd name="connsiteX3" fmla="*/ 0 w 800100"/>
              <a:gd name="connsiteY3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0100" h="1219200">
                <a:moveTo>
                  <a:pt x="800100" y="0"/>
                </a:moveTo>
                <a:lnTo>
                  <a:pt x="800100" y="533400"/>
                </a:lnTo>
                <a:lnTo>
                  <a:pt x="0" y="1219200"/>
                </a:lnTo>
                <a:lnTo>
                  <a:pt x="0" y="121920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자유형 57"/>
          <p:cNvSpPr/>
          <p:nvPr/>
        </p:nvSpPr>
        <p:spPr>
          <a:xfrm>
            <a:off x="3600450" y="5638800"/>
            <a:ext cx="714375" cy="1200150"/>
          </a:xfrm>
          <a:custGeom>
            <a:avLst/>
            <a:gdLst>
              <a:gd name="connsiteX0" fmla="*/ 771525 w 771525"/>
              <a:gd name="connsiteY0" fmla="*/ 0 h 1200150"/>
              <a:gd name="connsiteX1" fmla="*/ 771525 w 771525"/>
              <a:gd name="connsiteY1" fmla="*/ 561975 h 1200150"/>
              <a:gd name="connsiteX2" fmla="*/ 0 w 771525"/>
              <a:gd name="connsiteY2" fmla="*/ 1200150 h 1200150"/>
              <a:gd name="connsiteX0" fmla="*/ 714375 w 714375"/>
              <a:gd name="connsiteY0" fmla="*/ 0 h 1200150"/>
              <a:gd name="connsiteX1" fmla="*/ 714375 w 714375"/>
              <a:gd name="connsiteY1" fmla="*/ 561975 h 1200150"/>
              <a:gd name="connsiteX2" fmla="*/ 0 w 714375"/>
              <a:gd name="connsiteY2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4375" h="1200150">
                <a:moveTo>
                  <a:pt x="714375" y="0"/>
                </a:moveTo>
                <a:lnTo>
                  <a:pt x="714375" y="561975"/>
                </a:lnTo>
                <a:lnTo>
                  <a:pt x="0" y="12001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자유형 58"/>
          <p:cNvSpPr/>
          <p:nvPr/>
        </p:nvSpPr>
        <p:spPr>
          <a:xfrm rot="10800000">
            <a:off x="8798182" y="950948"/>
            <a:ext cx="3412868" cy="1307929"/>
          </a:xfrm>
          <a:custGeom>
            <a:avLst/>
            <a:gdLst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68130 w 3476368"/>
              <a:gd name="connsiteY2" fmla="*/ 477795 h 1301579"/>
              <a:gd name="connsiteX3" fmla="*/ 3476368 w 3476368"/>
              <a:gd name="connsiteY3" fmla="*/ 0 h 1301579"/>
              <a:gd name="connsiteX0" fmla="*/ 0 w 3476368"/>
              <a:gd name="connsiteY0" fmla="*/ 1301579 h 1301579"/>
              <a:gd name="connsiteX1" fmla="*/ 2380736 w 3476368"/>
              <a:gd name="connsiteY1" fmla="*/ 1293341 h 1301579"/>
              <a:gd name="connsiteX2" fmla="*/ 3404630 w 3476368"/>
              <a:gd name="connsiteY2" fmla="*/ 452395 h 1301579"/>
              <a:gd name="connsiteX3" fmla="*/ 3476368 w 3476368"/>
              <a:gd name="connsiteY3" fmla="*/ 0 h 1301579"/>
              <a:gd name="connsiteX0" fmla="*/ 0 w 3431918"/>
              <a:gd name="connsiteY0" fmla="*/ 1301579 h 1301579"/>
              <a:gd name="connsiteX1" fmla="*/ 2380736 w 3431918"/>
              <a:gd name="connsiteY1" fmla="*/ 1293341 h 1301579"/>
              <a:gd name="connsiteX2" fmla="*/ 3404630 w 3431918"/>
              <a:gd name="connsiteY2" fmla="*/ 452395 h 1301579"/>
              <a:gd name="connsiteX3" fmla="*/ 3431918 w 3431918"/>
              <a:gd name="connsiteY3" fmla="*/ 0 h 1301579"/>
              <a:gd name="connsiteX0" fmla="*/ 0 w 3404630"/>
              <a:gd name="connsiteY0" fmla="*/ 1301579 h 1301579"/>
              <a:gd name="connsiteX1" fmla="*/ 2380736 w 3404630"/>
              <a:gd name="connsiteY1" fmla="*/ 1293341 h 1301579"/>
              <a:gd name="connsiteX2" fmla="*/ 3404630 w 3404630"/>
              <a:gd name="connsiteY2" fmla="*/ 452395 h 1301579"/>
              <a:gd name="connsiteX3" fmla="*/ 3393818 w 3404630"/>
              <a:gd name="connsiteY3" fmla="*/ 0 h 1301579"/>
              <a:gd name="connsiteX0" fmla="*/ 0 w 3412868"/>
              <a:gd name="connsiteY0" fmla="*/ 1307929 h 1307929"/>
              <a:gd name="connsiteX1" fmla="*/ 2380736 w 3412868"/>
              <a:gd name="connsiteY1" fmla="*/ 1299691 h 1307929"/>
              <a:gd name="connsiteX2" fmla="*/ 3404630 w 3412868"/>
              <a:gd name="connsiteY2" fmla="*/ 458745 h 1307929"/>
              <a:gd name="connsiteX3" fmla="*/ 3412868 w 3412868"/>
              <a:gd name="connsiteY3" fmla="*/ 0 h 1307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2868" h="1307929">
                <a:moveTo>
                  <a:pt x="0" y="1307929"/>
                </a:moveTo>
                <a:lnTo>
                  <a:pt x="2380736" y="1299691"/>
                </a:lnTo>
                <a:lnTo>
                  <a:pt x="3404630" y="458745"/>
                </a:lnTo>
                <a:lnTo>
                  <a:pt x="3412868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자유형 59"/>
          <p:cNvSpPr/>
          <p:nvPr/>
        </p:nvSpPr>
        <p:spPr>
          <a:xfrm rot="10800000">
            <a:off x="8256887" y="1188902"/>
            <a:ext cx="3937687" cy="1252151"/>
          </a:xfrm>
          <a:custGeom>
            <a:avLst/>
            <a:gdLst>
              <a:gd name="connsiteX0" fmla="*/ 0 w 3937687"/>
              <a:gd name="connsiteY0" fmla="*/ 1252151 h 1252151"/>
              <a:gd name="connsiteX1" fmla="*/ 1985319 w 3937687"/>
              <a:gd name="connsiteY1" fmla="*/ 1252151 h 1252151"/>
              <a:gd name="connsiteX2" fmla="*/ 2965622 w 3937687"/>
              <a:gd name="connsiteY2" fmla="*/ 469557 h 1252151"/>
              <a:gd name="connsiteX3" fmla="*/ 2957384 w 3937687"/>
              <a:gd name="connsiteY3" fmla="*/ 8238 h 1252151"/>
              <a:gd name="connsiteX4" fmla="*/ 3937687 w 3937687"/>
              <a:gd name="connsiteY4" fmla="*/ 0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687" h="1252151">
                <a:moveTo>
                  <a:pt x="0" y="1252151"/>
                </a:moveTo>
                <a:lnTo>
                  <a:pt x="1985319" y="1252151"/>
                </a:lnTo>
                <a:lnTo>
                  <a:pt x="2965622" y="469557"/>
                </a:lnTo>
                <a:lnTo>
                  <a:pt x="2957384" y="8238"/>
                </a:lnTo>
                <a:lnTo>
                  <a:pt x="3937687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자유형 60"/>
          <p:cNvSpPr/>
          <p:nvPr/>
        </p:nvSpPr>
        <p:spPr>
          <a:xfrm rot="10800000">
            <a:off x="8341167" y="2676703"/>
            <a:ext cx="3821723" cy="324217"/>
          </a:xfrm>
          <a:custGeom>
            <a:avLst/>
            <a:gdLst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11723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59016 w 3821723"/>
              <a:gd name="connsiteY4" fmla="*/ 1992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187569 h 246184"/>
              <a:gd name="connsiteX0" fmla="*/ 0 w 3821723"/>
              <a:gd name="connsiteY0" fmla="*/ 246184 h 246184"/>
              <a:gd name="connsiteX1" fmla="*/ 1875692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246184 h 246184"/>
              <a:gd name="connsiteX1" fmla="*/ 1617784 w 3821723"/>
              <a:gd name="connsiteY1" fmla="*/ 246184 h 246184"/>
              <a:gd name="connsiteX2" fmla="*/ 2039816 w 3821723"/>
              <a:gd name="connsiteY2" fmla="*/ 6960 h 246184"/>
              <a:gd name="connsiteX3" fmla="*/ 3106616 w 3821723"/>
              <a:gd name="connsiteY3" fmla="*/ 0 h 246184"/>
              <a:gd name="connsiteX4" fmla="*/ 3275685 w 3821723"/>
              <a:gd name="connsiteY4" fmla="*/ 237392 h 246184"/>
              <a:gd name="connsiteX5" fmla="*/ 3821723 w 3821723"/>
              <a:gd name="connsiteY5" fmla="*/ 239957 h 246184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75102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1286"/>
              <a:gd name="connsiteX1" fmla="*/ 1617784 w 3821723"/>
              <a:gd name="connsiteY1" fmla="*/ 321286 h 321286"/>
              <a:gd name="connsiteX2" fmla="*/ 1992924 w 3821723"/>
              <a:gd name="connsiteY2" fmla="*/ 0 h 321286"/>
              <a:gd name="connsiteX3" fmla="*/ 3106616 w 3821723"/>
              <a:gd name="connsiteY3" fmla="*/ 4763 h 321286"/>
              <a:gd name="connsiteX4" fmla="*/ 3275685 w 3821723"/>
              <a:gd name="connsiteY4" fmla="*/ 312494 h 321286"/>
              <a:gd name="connsiteX5" fmla="*/ 3821723 w 3821723"/>
              <a:gd name="connsiteY5" fmla="*/ 315059 h 321286"/>
              <a:gd name="connsiteX0" fmla="*/ 0 w 3821723"/>
              <a:gd name="connsiteY0" fmla="*/ 321286 h 324217"/>
              <a:gd name="connsiteX1" fmla="*/ 1617784 w 3821723"/>
              <a:gd name="connsiteY1" fmla="*/ 321286 h 324217"/>
              <a:gd name="connsiteX2" fmla="*/ 1992924 w 3821723"/>
              <a:gd name="connsiteY2" fmla="*/ 0 h 324217"/>
              <a:gd name="connsiteX3" fmla="*/ 3106616 w 3821723"/>
              <a:gd name="connsiteY3" fmla="*/ 4763 h 324217"/>
              <a:gd name="connsiteX4" fmla="*/ 3381192 w 3821723"/>
              <a:gd name="connsiteY4" fmla="*/ 324217 h 324217"/>
              <a:gd name="connsiteX5" fmla="*/ 3821723 w 3821723"/>
              <a:gd name="connsiteY5" fmla="*/ 315059 h 324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1723" h="324217">
                <a:moveTo>
                  <a:pt x="0" y="321286"/>
                </a:moveTo>
                <a:lnTo>
                  <a:pt x="1617784" y="321286"/>
                </a:lnTo>
                <a:lnTo>
                  <a:pt x="1992924" y="0"/>
                </a:lnTo>
                <a:lnTo>
                  <a:pt x="3106616" y="4763"/>
                </a:lnTo>
                <a:lnTo>
                  <a:pt x="3381192" y="324217"/>
                </a:lnTo>
                <a:lnTo>
                  <a:pt x="3821723" y="315059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자유형 61"/>
          <p:cNvSpPr/>
          <p:nvPr/>
        </p:nvSpPr>
        <p:spPr>
          <a:xfrm rot="10800000">
            <a:off x="9935504" y="2327941"/>
            <a:ext cx="2262555" cy="293077"/>
          </a:xfrm>
          <a:custGeom>
            <a:avLst/>
            <a:gdLst>
              <a:gd name="connsiteX0" fmla="*/ 0 w 2239108"/>
              <a:gd name="connsiteY0" fmla="*/ 316523 h 316523"/>
              <a:gd name="connsiteX1" fmla="*/ 2039815 w 2239108"/>
              <a:gd name="connsiteY1" fmla="*/ 304800 h 316523"/>
              <a:gd name="connsiteX2" fmla="*/ 2239108 w 2239108"/>
              <a:gd name="connsiteY2" fmla="*/ 0 h 316523"/>
              <a:gd name="connsiteX0" fmla="*/ 0 w 2239108"/>
              <a:gd name="connsiteY0" fmla="*/ 316523 h 339969"/>
              <a:gd name="connsiteX1" fmla="*/ 1910861 w 2239108"/>
              <a:gd name="connsiteY1" fmla="*/ 339969 h 339969"/>
              <a:gd name="connsiteX2" fmla="*/ 2239108 w 2239108"/>
              <a:gd name="connsiteY2" fmla="*/ 0 h 339969"/>
              <a:gd name="connsiteX0" fmla="*/ 0 w 2262555"/>
              <a:gd name="connsiteY0" fmla="*/ 293077 h 316523"/>
              <a:gd name="connsiteX1" fmla="*/ 1910861 w 2262555"/>
              <a:gd name="connsiteY1" fmla="*/ 316523 h 316523"/>
              <a:gd name="connsiteX2" fmla="*/ 2262555 w 2262555"/>
              <a:gd name="connsiteY2" fmla="*/ 0 h 316523"/>
              <a:gd name="connsiteX0" fmla="*/ 0 w 2262555"/>
              <a:gd name="connsiteY0" fmla="*/ 293077 h 293077"/>
              <a:gd name="connsiteX1" fmla="*/ 1898161 w 2262555"/>
              <a:gd name="connsiteY1" fmla="*/ 284773 h 293077"/>
              <a:gd name="connsiteX2" fmla="*/ 2262555 w 2262555"/>
              <a:gd name="connsiteY2" fmla="*/ 0 h 293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555" h="293077">
                <a:moveTo>
                  <a:pt x="0" y="293077"/>
                </a:moveTo>
                <a:lnTo>
                  <a:pt x="1898161" y="284773"/>
                </a:lnTo>
                <a:lnTo>
                  <a:pt x="226255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자유형 62"/>
          <p:cNvSpPr/>
          <p:nvPr/>
        </p:nvSpPr>
        <p:spPr>
          <a:xfrm rot="10800000">
            <a:off x="9818274" y="1917634"/>
            <a:ext cx="2379785" cy="550984"/>
          </a:xfrm>
          <a:custGeom>
            <a:avLst/>
            <a:gdLst>
              <a:gd name="connsiteX0" fmla="*/ 0 w 2379785"/>
              <a:gd name="connsiteY0" fmla="*/ 550984 h 550984"/>
              <a:gd name="connsiteX1" fmla="*/ 1992923 w 2379785"/>
              <a:gd name="connsiteY1" fmla="*/ 550984 h 550984"/>
              <a:gd name="connsiteX2" fmla="*/ 2379785 w 2379785"/>
              <a:gd name="connsiteY2" fmla="*/ 269631 h 550984"/>
              <a:gd name="connsiteX3" fmla="*/ 2379785 w 2379785"/>
              <a:gd name="connsiteY3" fmla="*/ 0 h 55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9785" h="550984">
                <a:moveTo>
                  <a:pt x="0" y="550984"/>
                </a:moveTo>
                <a:lnTo>
                  <a:pt x="1992923" y="550984"/>
                </a:lnTo>
                <a:lnTo>
                  <a:pt x="2379785" y="269631"/>
                </a:lnTo>
                <a:lnTo>
                  <a:pt x="237978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자유형 63"/>
          <p:cNvSpPr/>
          <p:nvPr/>
        </p:nvSpPr>
        <p:spPr>
          <a:xfrm rot="10800000">
            <a:off x="9500286" y="1562522"/>
            <a:ext cx="2686050" cy="1136650"/>
          </a:xfrm>
          <a:custGeom>
            <a:avLst/>
            <a:gdLst>
              <a:gd name="connsiteX0" fmla="*/ 0 w 2686050"/>
              <a:gd name="connsiteY0" fmla="*/ 1130300 h 1136650"/>
              <a:gd name="connsiteX1" fmla="*/ 1968500 w 2686050"/>
              <a:gd name="connsiteY1" fmla="*/ 1136650 h 1136650"/>
              <a:gd name="connsiteX2" fmla="*/ 2686050 w 2686050"/>
              <a:gd name="connsiteY2" fmla="*/ 577850 h 1136650"/>
              <a:gd name="connsiteX3" fmla="*/ 2686050 w 2686050"/>
              <a:gd name="connsiteY3" fmla="*/ 0 h 1136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6050" h="1136650">
                <a:moveTo>
                  <a:pt x="0" y="1130300"/>
                </a:moveTo>
                <a:lnTo>
                  <a:pt x="1968500" y="1136650"/>
                </a:lnTo>
                <a:lnTo>
                  <a:pt x="2686050" y="577850"/>
                </a:lnTo>
                <a:lnTo>
                  <a:pt x="268605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자유형 64"/>
          <p:cNvSpPr/>
          <p:nvPr/>
        </p:nvSpPr>
        <p:spPr>
          <a:xfrm rot="10800000">
            <a:off x="7779436" y="635422"/>
            <a:ext cx="4406900" cy="1079500"/>
          </a:xfrm>
          <a:custGeom>
            <a:avLst/>
            <a:gdLst>
              <a:gd name="connsiteX0" fmla="*/ 0 w 4406900"/>
              <a:gd name="connsiteY0" fmla="*/ 1054100 h 1079500"/>
              <a:gd name="connsiteX1" fmla="*/ 2705100 w 4406900"/>
              <a:gd name="connsiteY1" fmla="*/ 1079500 h 1079500"/>
              <a:gd name="connsiteX2" fmla="*/ 3924300 w 4406900"/>
              <a:gd name="connsiteY2" fmla="*/ 0 h 1079500"/>
              <a:gd name="connsiteX3" fmla="*/ 4406900 w 4406900"/>
              <a:gd name="connsiteY3" fmla="*/ 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900" h="1079500">
                <a:moveTo>
                  <a:pt x="0" y="1054100"/>
                </a:moveTo>
                <a:lnTo>
                  <a:pt x="2705100" y="1079500"/>
                </a:lnTo>
                <a:lnTo>
                  <a:pt x="3924300" y="0"/>
                </a:lnTo>
                <a:lnTo>
                  <a:pt x="4406900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6" name="직선 연결선 65"/>
          <p:cNvCxnSpPr/>
          <p:nvPr/>
        </p:nvCxnSpPr>
        <p:spPr>
          <a:xfrm rot="10800000">
            <a:off x="7522827" y="13550"/>
            <a:ext cx="0" cy="1246495"/>
          </a:xfrm>
          <a:prstGeom prst="line">
            <a:avLst/>
          </a:prstGeom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자유형 66"/>
          <p:cNvSpPr/>
          <p:nvPr/>
        </p:nvSpPr>
        <p:spPr>
          <a:xfrm rot="10800000">
            <a:off x="7633386" y="16297"/>
            <a:ext cx="4543425" cy="1447800"/>
          </a:xfrm>
          <a:custGeom>
            <a:avLst/>
            <a:gdLst>
              <a:gd name="connsiteX0" fmla="*/ 0 w 4543425"/>
              <a:gd name="connsiteY0" fmla="*/ 1447800 h 1447800"/>
              <a:gd name="connsiteX1" fmla="*/ 657225 w 4543425"/>
              <a:gd name="connsiteY1" fmla="*/ 1152525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62125 w 4543425"/>
              <a:gd name="connsiteY2" fmla="*/ 117157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  <a:gd name="connsiteX0" fmla="*/ 0 w 4543425"/>
              <a:gd name="connsiteY0" fmla="*/ 1447800 h 1447800"/>
              <a:gd name="connsiteX1" fmla="*/ 666750 w 4543425"/>
              <a:gd name="connsiteY1" fmla="*/ 1066800 h 1447800"/>
              <a:gd name="connsiteX2" fmla="*/ 1714500 w 4543425"/>
              <a:gd name="connsiteY2" fmla="*/ 1076325 h 1447800"/>
              <a:gd name="connsiteX3" fmla="*/ 2171700 w 4543425"/>
              <a:gd name="connsiteY3" fmla="*/ 1362075 h 1447800"/>
              <a:gd name="connsiteX4" fmla="*/ 2638425 w 4543425"/>
              <a:gd name="connsiteY4" fmla="*/ 1362075 h 1447800"/>
              <a:gd name="connsiteX5" fmla="*/ 3552825 w 4543425"/>
              <a:gd name="connsiteY5" fmla="*/ 600075 h 1447800"/>
              <a:gd name="connsiteX6" fmla="*/ 3552825 w 4543425"/>
              <a:gd name="connsiteY6" fmla="*/ 342900 h 1447800"/>
              <a:gd name="connsiteX7" fmla="*/ 3943350 w 4543425"/>
              <a:gd name="connsiteY7" fmla="*/ 0 h 1447800"/>
              <a:gd name="connsiteX8" fmla="*/ 4543425 w 4543425"/>
              <a:gd name="connsiteY8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3425" h="1447800">
                <a:moveTo>
                  <a:pt x="0" y="1447800"/>
                </a:moveTo>
                <a:lnTo>
                  <a:pt x="666750" y="1066800"/>
                </a:lnTo>
                <a:lnTo>
                  <a:pt x="1714500" y="1076325"/>
                </a:lnTo>
                <a:lnTo>
                  <a:pt x="2171700" y="1362075"/>
                </a:lnTo>
                <a:lnTo>
                  <a:pt x="2638425" y="1362075"/>
                </a:lnTo>
                <a:lnTo>
                  <a:pt x="3552825" y="600075"/>
                </a:lnTo>
                <a:lnTo>
                  <a:pt x="3552825" y="342900"/>
                </a:lnTo>
                <a:lnTo>
                  <a:pt x="3943350" y="0"/>
                </a:lnTo>
                <a:lnTo>
                  <a:pt x="4543425" y="0"/>
                </a:lnTo>
              </a:path>
            </a:pathLst>
          </a:custGeom>
          <a:noFill/>
          <a:ln w="19050">
            <a:solidFill>
              <a:srgbClr val="0CB9E8"/>
            </a:solidFill>
            <a:tailEnd type="oval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자유형 67"/>
          <p:cNvSpPr/>
          <p:nvPr/>
        </p:nvSpPr>
        <p:spPr>
          <a:xfrm rot="10800000">
            <a:off x="8281086" y="6772"/>
            <a:ext cx="800100" cy="1219200"/>
          </a:xfrm>
          <a:custGeom>
            <a:avLst/>
            <a:gdLst>
              <a:gd name="connsiteX0" fmla="*/ 800100 w 800100"/>
              <a:gd name="connsiteY0" fmla="*/ 0 h 1219200"/>
              <a:gd name="connsiteX1" fmla="*/ 800100 w 800100"/>
              <a:gd name="connsiteY1" fmla="*/ 533400 h 1219200"/>
              <a:gd name="connsiteX2" fmla="*/ 0 w 800100"/>
              <a:gd name="connsiteY2" fmla="*/ 1219200 h 1219200"/>
              <a:gd name="connsiteX3" fmla="*/ 0 w 800100"/>
              <a:gd name="connsiteY3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0100" h="1219200">
                <a:moveTo>
                  <a:pt x="800100" y="0"/>
                </a:moveTo>
                <a:lnTo>
                  <a:pt x="800100" y="533400"/>
                </a:lnTo>
                <a:lnTo>
                  <a:pt x="0" y="1219200"/>
                </a:lnTo>
                <a:lnTo>
                  <a:pt x="0" y="121920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자유형 68"/>
          <p:cNvSpPr/>
          <p:nvPr/>
        </p:nvSpPr>
        <p:spPr>
          <a:xfrm rot="10800000">
            <a:off x="7871511" y="25822"/>
            <a:ext cx="714375" cy="1200150"/>
          </a:xfrm>
          <a:custGeom>
            <a:avLst/>
            <a:gdLst>
              <a:gd name="connsiteX0" fmla="*/ 771525 w 771525"/>
              <a:gd name="connsiteY0" fmla="*/ 0 h 1200150"/>
              <a:gd name="connsiteX1" fmla="*/ 771525 w 771525"/>
              <a:gd name="connsiteY1" fmla="*/ 561975 h 1200150"/>
              <a:gd name="connsiteX2" fmla="*/ 0 w 771525"/>
              <a:gd name="connsiteY2" fmla="*/ 1200150 h 1200150"/>
              <a:gd name="connsiteX0" fmla="*/ 714375 w 714375"/>
              <a:gd name="connsiteY0" fmla="*/ 0 h 1200150"/>
              <a:gd name="connsiteX1" fmla="*/ 714375 w 714375"/>
              <a:gd name="connsiteY1" fmla="*/ 561975 h 1200150"/>
              <a:gd name="connsiteX2" fmla="*/ 0 w 714375"/>
              <a:gd name="connsiteY2" fmla="*/ 120015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14375" h="1200150">
                <a:moveTo>
                  <a:pt x="714375" y="0"/>
                </a:moveTo>
                <a:lnTo>
                  <a:pt x="714375" y="561975"/>
                </a:lnTo>
                <a:lnTo>
                  <a:pt x="0" y="12001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자유형 71"/>
          <p:cNvSpPr/>
          <p:nvPr/>
        </p:nvSpPr>
        <p:spPr>
          <a:xfrm>
            <a:off x="381000" y="-19050"/>
            <a:ext cx="4171950" cy="1809750"/>
          </a:xfrm>
          <a:custGeom>
            <a:avLst/>
            <a:gdLst>
              <a:gd name="connsiteX0" fmla="*/ 0 w 4171950"/>
              <a:gd name="connsiteY0" fmla="*/ 0 h 1809750"/>
              <a:gd name="connsiteX1" fmla="*/ 1552575 w 4171950"/>
              <a:gd name="connsiteY1" fmla="*/ 1343025 h 1809750"/>
              <a:gd name="connsiteX2" fmla="*/ 3619500 w 4171950"/>
              <a:gd name="connsiteY2" fmla="*/ 1343025 h 1809750"/>
              <a:gd name="connsiteX3" fmla="*/ 4171950 w 4171950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1950" h="1809750">
                <a:moveTo>
                  <a:pt x="0" y="0"/>
                </a:moveTo>
                <a:lnTo>
                  <a:pt x="1552575" y="1343025"/>
                </a:lnTo>
                <a:lnTo>
                  <a:pt x="3619500" y="1343025"/>
                </a:lnTo>
                <a:lnTo>
                  <a:pt x="4171950" y="18097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자유형 72"/>
          <p:cNvSpPr/>
          <p:nvPr/>
        </p:nvSpPr>
        <p:spPr>
          <a:xfrm>
            <a:off x="23812" y="288820"/>
            <a:ext cx="4257675" cy="1885950"/>
          </a:xfrm>
          <a:custGeom>
            <a:avLst/>
            <a:gdLst>
              <a:gd name="connsiteX0" fmla="*/ 0 w 4171950"/>
              <a:gd name="connsiteY0" fmla="*/ 0 h 1809750"/>
              <a:gd name="connsiteX1" fmla="*/ 1552575 w 4171950"/>
              <a:gd name="connsiteY1" fmla="*/ 1343025 h 1809750"/>
              <a:gd name="connsiteX2" fmla="*/ 3619500 w 4171950"/>
              <a:gd name="connsiteY2" fmla="*/ 1343025 h 1809750"/>
              <a:gd name="connsiteX3" fmla="*/ 4171950 w 4171950"/>
              <a:gd name="connsiteY3" fmla="*/ 1809750 h 1809750"/>
              <a:gd name="connsiteX0" fmla="*/ 0 w 4257675"/>
              <a:gd name="connsiteY0" fmla="*/ 0 h 1885950"/>
              <a:gd name="connsiteX1" fmla="*/ 1638300 w 4257675"/>
              <a:gd name="connsiteY1" fmla="*/ 1419225 h 1885950"/>
              <a:gd name="connsiteX2" fmla="*/ 3705225 w 4257675"/>
              <a:gd name="connsiteY2" fmla="*/ 1419225 h 1885950"/>
              <a:gd name="connsiteX3" fmla="*/ 4257675 w 4257675"/>
              <a:gd name="connsiteY3" fmla="*/ 1885950 h 188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7675" h="1885950">
                <a:moveTo>
                  <a:pt x="0" y="0"/>
                </a:moveTo>
                <a:lnTo>
                  <a:pt x="1638300" y="1419225"/>
                </a:lnTo>
                <a:lnTo>
                  <a:pt x="3705225" y="1419225"/>
                </a:lnTo>
                <a:lnTo>
                  <a:pt x="4257675" y="18859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자유형 73"/>
          <p:cNvSpPr/>
          <p:nvPr/>
        </p:nvSpPr>
        <p:spPr>
          <a:xfrm>
            <a:off x="8001000" y="4629150"/>
            <a:ext cx="4171950" cy="857250"/>
          </a:xfrm>
          <a:custGeom>
            <a:avLst/>
            <a:gdLst>
              <a:gd name="connsiteX0" fmla="*/ 0 w 4191000"/>
              <a:gd name="connsiteY0" fmla="*/ 0 h 857250"/>
              <a:gd name="connsiteX1" fmla="*/ 1000125 w 4191000"/>
              <a:gd name="connsiteY1" fmla="*/ 857250 h 857250"/>
              <a:gd name="connsiteX2" fmla="*/ 4191000 w 4191000"/>
              <a:gd name="connsiteY2" fmla="*/ 857250 h 857250"/>
              <a:gd name="connsiteX3" fmla="*/ 4171950 w 4191000"/>
              <a:gd name="connsiteY3" fmla="*/ 857250 h 857250"/>
              <a:gd name="connsiteX0" fmla="*/ 0 w 4171950"/>
              <a:gd name="connsiteY0" fmla="*/ 0 h 857250"/>
              <a:gd name="connsiteX1" fmla="*/ 1000125 w 4171950"/>
              <a:gd name="connsiteY1" fmla="*/ 857250 h 857250"/>
              <a:gd name="connsiteX2" fmla="*/ 4143375 w 4171950"/>
              <a:gd name="connsiteY2" fmla="*/ 857250 h 857250"/>
              <a:gd name="connsiteX3" fmla="*/ 4171950 w 4171950"/>
              <a:gd name="connsiteY3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1950" h="857250">
                <a:moveTo>
                  <a:pt x="0" y="0"/>
                </a:moveTo>
                <a:lnTo>
                  <a:pt x="1000125" y="857250"/>
                </a:lnTo>
                <a:lnTo>
                  <a:pt x="4143375" y="857250"/>
                </a:lnTo>
                <a:lnTo>
                  <a:pt x="4171950" y="85725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자유형 74"/>
          <p:cNvSpPr/>
          <p:nvPr/>
        </p:nvSpPr>
        <p:spPr>
          <a:xfrm>
            <a:off x="7714570" y="5028467"/>
            <a:ext cx="4469606" cy="859631"/>
          </a:xfrm>
          <a:custGeom>
            <a:avLst/>
            <a:gdLst>
              <a:gd name="connsiteX0" fmla="*/ 0 w 4191000"/>
              <a:gd name="connsiteY0" fmla="*/ 0 h 857250"/>
              <a:gd name="connsiteX1" fmla="*/ 1000125 w 4191000"/>
              <a:gd name="connsiteY1" fmla="*/ 857250 h 857250"/>
              <a:gd name="connsiteX2" fmla="*/ 4191000 w 4191000"/>
              <a:gd name="connsiteY2" fmla="*/ 857250 h 857250"/>
              <a:gd name="connsiteX3" fmla="*/ 4171950 w 4191000"/>
              <a:gd name="connsiteY3" fmla="*/ 857250 h 857250"/>
              <a:gd name="connsiteX0" fmla="*/ 0 w 4513684"/>
              <a:gd name="connsiteY0" fmla="*/ 0 h 866775"/>
              <a:gd name="connsiteX1" fmla="*/ 1000125 w 4513684"/>
              <a:gd name="connsiteY1" fmla="*/ 857250 h 866775"/>
              <a:gd name="connsiteX2" fmla="*/ 4191000 w 4513684"/>
              <a:gd name="connsiteY2" fmla="*/ 857250 h 866775"/>
              <a:gd name="connsiteX3" fmla="*/ 4467225 w 4513684"/>
              <a:gd name="connsiteY3" fmla="*/ 866775 h 866775"/>
              <a:gd name="connsiteX0" fmla="*/ 0 w 4486182"/>
              <a:gd name="connsiteY0" fmla="*/ 0 h 864394"/>
              <a:gd name="connsiteX1" fmla="*/ 1000125 w 4486182"/>
              <a:gd name="connsiteY1" fmla="*/ 857250 h 864394"/>
              <a:gd name="connsiteX2" fmla="*/ 4191000 w 4486182"/>
              <a:gd name="connsiteY2" fmla="*/ 857250 h 864394"/>
              <a:gd name="connsiteX3" fmla="*/ 4407694 w 4486182"/>
              <a:gd name="connsiteY3" fmla="*/ 864394 h 864394"/>
              <a:gd name="connsiteX0" fmla="*/ 0 w 4568398"/>
              <a:gd name="connsiteY0" fmla="*/ 0 h 857250"/>
              <a:gd name="connsiteX1" fmla="*/ 1000125 w 4568398"/>
              <a:gd name="connsiteY1" fmla="*/ 857250 h 857250"/>
              <a:gd name="connsiteX2" fmla="*/ 4191000 w 4568398"/>
              <a:gd name="connsiteY2" fmla="*/ 857250 h 857250"/>
              <a:gd name="connsiteX3" fmla="*/ 4567238 w 4568398"/>
              <a:gd name="connsiteY3" fmla="*/ 854869 h 857250"/>
              <a:gd name="connsiteX0" fmla="*/ 0 w 4469606"/>
              <a:gd name="connsiteY0" fmla="*/ 0 h 859631"/>
              <a:gd name="connsiteX1" fmla="*/ 1000125 w 4469606"/>
              <a:gd name="connsiteY1" fmla="*/ 857250 h 859631"/>
              <a:gd name="connsiteX2" fmla="*/ 4191000 w 4469606"/>
              <a:gd name="connsiteY2" fmla="*/ 857250 h 859631"/>
              <a:gd name="connsiteX3" fmla="*/ 4469606 w 4469606"/>
              <a:gd name="connsiteY3" fmla="*/ 859631 h 85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69606" h="859631">
                <a:moveTo>
                  <a:pt x="0" y="0"/>
                </a:moveTo>
                <a:lnTo>
                  <a:pt x="1000125" y="857250"/>
                </a:lnTo>
                <a:lnTo>
                  <a:pt x="4191000" y="857250"/>
                </a:lnTo>
                <a:lnTo>
                  <a:pt x="4469606" y="859631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자유형 75"/>
          <p:cNvSpPr/>
          <p:nvPr/>
        </p:nvSpPr>
        <p:spPr>
          <a:xfrm>
            <a:off x="0" y="-19050"/>
            <a:ext cx="4419600" cy="1971675"/>
          </a:xfrm>
          <a:custGeom>
            <a:avLst/>
            <a:gdLst>
              <a:gd name="connsiteX0" fmla="*/ 0 w 4419600"/>
              <a:gd name="connsiteY0" fmla="*/ 0 h 1971675"/>
              <a:gd name="connsiteX1" fmla="*/ 1838325 w 4419600"/>
              <a:gd name="connsiteY1" fmla="*/ 1552575 h 1971675"/>
              <a:gd name="connsiteX2" fmla="*/ 3971925 w 4419600"/>
              <a:gd name="connsiteY2" fmla="*/ 1581150 h 1971675"/>
              <a:gd name="connsiteX3" fmla="*/ 4419600 w 4419600"/>
              <a:gd name="connsiteY3" fmla="*/ 1971675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19600" h="1971675">
                <a:moveTo>
                  <a:pt x="0" y="0"/>
                </a:moveTo>
                <a:lnTo>
                  <a:pt x="1838325" y="1552575"/>
                </a:lnTo>
                <a:lnTo>
                  <a:pt x="3971925" y="1581150"/>
                </a:lnTo>
                <a:lnTo>
                  <a:pt x="4419600" y="1971675"/>
                </a:lnTo>
              </a:path>
            </a:pathLst>
          </a:custGeom>
          <a:noFill/>
          <a:ln w="19050">
            <a:solidFill>
              <a:srgbClr val="0CB9E8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자유형 76"/>
          <p:cNvSpPr/>
          <p:nvPr/>
        </p:nvSpPr>
        <p:spPr>
          <a:xfrm>
            <a:off x="7867650" y="4822825"/>
            <a:ext cx="4324350" cy="895350"/>
          </a:xfrm>
          <a:custGeom>
            <a:avLst/>
            <a:gdLst>
              <a:gd name="connsiteX0" fmla="*/ 0 w 4324350"/>
              <a:gd name="connsiteY0" fmla="*/ 0 h 895350"/>
              <a:gd name="connsiteX1" fmla="*/ 1057275 w 4324350"/>
              <a:gd name="connsiteY1" fmla="*/ 876300 h 895350"/>
              <a:gd name="connsiteX2" fmla="*/ 4324350 w 4324350"/>
              <a:gd name="connsiteY2" fmla="*/ 895350 h 895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4350" h="895350">
                <a:moveTo>
                  <a:pt x="0" y="0"/>
                </a:moveTo>
                <a:lnTo>
                  <a:pt x="1057275" y="876300"/>
                </a:lnTo>
                <a:lnTo>
                  <a:pt x="4324350" y="895350"/>
                </a:lnTo>
              </a:path>
            </a:pathLst>
          </a:custGeom>
          <a:noFill/>
          <a:ln w="19050"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/>
          <p:cNvSpPr/>
          <p:nvPr/>
        </p:nvSpPr>
        <p:spPr>
          <a:xfrm>
            <a:off x="9222716" y="5132000"/>
            <a:ext cx="4828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i="1" dirty="0" smtClean="0">
                <a:solidFill>
                  <a:schemeClr val="bg1"/>
                </a:solidFill>
              </a:rPr>
              <a:t>2</a:t>
            </a:r>
            <a:r>
              <a:rPr lang="ko-KR" altLang="en-US" sz="1200" b="1" i="1" dirty="0" smtClean="0">
                <a:solidFill>
                  <a:schemeClr val="bg1"/>
                </a:solidFill>
              </a:rPr>
              <a:t>조 </a:t>
            </a:r>
            <a:endParaRPr lang="ko-KR" altLang="en-US" sz="1200" dirty="0"/>
          </a:p>
        </p:txBody>
      </p:sp>
      <p:sp>
        <p:nvSpPr>
          <p:cNvPr id="79" name="직사각형 78"/>
          <p:cNvSpPr/>
          <p:nvPr/>
        </p:nvSpPr>
        <p:spPr>
          <a:xfrm>
            <a:off x="2055295" y="798380"/>
            <a:ext cx="1974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200" i="1" dirty="0" smtClean="0">
              <a:solidFill>
                <a:schemeClr val="bg1"/>
              </a:solidFill>
            </a:endParaRPr>
          </a:p>
          <a:p>
            <a:r>
              <a:rPr lang="en-US" altLang="ko-KR" sz="1200" b="1" i="1" dirty="0" smtClean="0">
                <a:solidFill>
                  <a:schemeClr val="bg1"/>
                </a:solidFill>
              </a:rPr>
              <a:t>K</a:t>
            </a:r>
            <a:r>
              <a:rPr lang="en-US" altLang="ko-KR" sz="1200" b="1" i="1" dirty="0" smtClean="0">
                <a:solidFill>
                  <a:schemeClr val="bg1"/>
                </a:solidFill>
              </a:rPr>
              <a:t>OSCOM BLOCKCHAIN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669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7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7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75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375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2" grpId="0" animBg="1"/>
      <p:bldP spid="33" grpId="0" animBg="1"/>
      <p:bldP spid="34" grpId="0" animBg="1"/>
      <p:bldP spid="35" grpId="0" animBg="1"/>
      <p:bldP spid="39" grpId="0" animBg="1"/>
      <p:bldP spid="40" grpId="0" animBg="1"/>
      <p:bldP spid="44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1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schemeClr val="bg1"/>
                </a:solidFill>
              </a:rPr>
              <a:t>기 증 유 형</a:t>
            </a:r>
            <a:endParaRPr lang="en-US" altLang="ko-KR" sz="2400" b="1" i="1" dirty="0">
              <a:solidFill>
                <a:schemeClr val="bg1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343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</a:rPr>
              <a:t>2</a:t>
            </a:r>
            <a:r>
              <a:rPr lang="ko-KR" altLang="en-US" sz="800" dirty="0" smtClean="0">
                <a:solidFill>
                  <a:schemeClr val="bg1">
                    <a:lumMod val="95000"/>
                  </a:schemeClr>
                </a:solidFill>
              </a:rPr>
              <a:t>조</a:t>
            </a:r>
            <a:endParaRPr lang="en-US" altLang="ko-KR" sz="800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endParaRPr lang="en-US" altLang="ko-KR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1984610" y="2825218"/>
            <a:ext cx="2460727" cy="1755060"/>
            <a:chOff x="5152303" y="1755862"/>
            <a:chExt cx="3020920" cy="206467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6851" y="1755862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4131" y="2825086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1797714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2847334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오른쪽 화살표 15"/>
            <p:cNvSpPr/>
            <p:nvPr/>
          </p:nvSpPr>
          <p:spPr>
            <a:xfrm>
              <a:off x="6220837" y="2258116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오른쪽 화살표 41"/>
            <p:cNvSpPr/>
            <p:nvPr/>
          </p:nvSpPr>
          <p:spPr>
            <a:xfrm>
              <a:off x="6220837" y="3325634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828950" y="1924426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지정 기증</a:t>
            </a:r>
          </a:p>
          <a:p>
            <a:pPr algn="ctr"/>
            <a:r>
              <a:rPr lang="en-US" altLang="ko-KR" b="1" dirty="0" smtClean="0"/>
              <a:t>(Directed Donation)</a:t>
            </a:r>
            <a:endParaRPr lang="ko-KR" altLang="en-US" b="1" dirty="0"/>
          </a:p>
        </p:txBody>
      </p:sp>
      <p:grpSp>
        <p:nvGrpSpPr>
          <p:cNvPr id="41" name="그룹 40"/>
          <p:cNvGrpSpPr/>
          <p:nvPr/>
        </p:nvGrpSpPr>
        <p:grpSpPr>
          <a:xfrm>
            <a:off x="5471212" y="2849390"/>
            <a:ext cx="2369492" cy="1756780"/>
            <a:chOff x="5152303" y="4353935"/>
            <a:chExt cx="3020920" cy="2064673"/>
          </a:xfrm>
        </p:grpSpPr>
        <p:pic>
          <p:nvPicPr>
            <p:cNvPr id="4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6851" y="4353935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4131" y="5423159"/>
              <a:ext cx="976372" cy="995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4395787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2303" y="5445407"/>
              <a:ext cx="793818" cy="911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오른쪽 화살표 48"/>
            <p:cNvSpPr/>
            <p:nvPr/>
          </p:nvSpPr>
          <p:spPr>
            <a:xfrm rot="2742774">
              <a:off x="6220838" y="5400105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오른쪽 화살표 49"/>
            <p:cNvSpPr/>
            <p:nvPr/>
          </p:nvSpPr>
          <p:spPr>
            <a:xfrm rot="19235834">
              <a:off x="6220837" y="5422866"/>
              <a:ext cx="714615" cy="166885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22" name="직선 연결선 21"/>
          <p:cNvCxnSpPr/>
          <p:nvPr/>
        </p:nvCxnSpPr>
        <p:spPr>
          <a:xfrm flipH="1">
            <a:off x="4925938" y="1446174"/>
            <a:ext cx="27470" cy="5214347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308354" y="1899509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쌍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교환 기부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(Paired Donation)</a:t>
            </a:r>
            <a:endParaRPr lang="ko-KR" altLang="en-US" b="1" dirty="0"/>
          </a:p>
        </p:txBody>
      </p:sp>
      <p:cxnSp>
        <p:nvCxnSpPr>
          <p:cNvPr id="59" name="직선 연결선 58"/>
          <p:cNvCxnSpPr/>
          <p:nvPr/>
        </p:nvCxnSpPr>
        <p:spPr>
          <a:xfrm flipH="1">
            <a:off x="8379207" y="1446174"/>
            <a:ext cx="27470" cy="5214347"/>
          </a:xfrm>
          <a:prstGeom prst="line">
            <a:avLst/>
          </a:prstGeom>
          <a:ln w="349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53"/>
          <p:cNvGrpSpPr/>
          <p:nvPr/>
        </p:nvGrpSpPr>
        <p:grpSpPr>
          <a:xfrm>
            <a:off x="8899777" y="2836462"/>
            <a:ext cx="2295444" cy="1731196"/>
            <a:chOff x="8857893" y="2537565"/>
            <a:chExt cx="2477082" cy="1887851"/>
          </a:xfrm>
        </p:grpSpPr>
        <p:pic>
          <p:nvPicPr>
            <p:cNvPr id="67" name="Picture 3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7893" y="2537565"/>
              <a:ext cx="495374" cy="568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0" name="그룹 59"/>
            <p:cNvGrpSpPr/>
            <p:nvPr/>
          </p:nvGrpSpPr>
          <p:grpSpPr>
            <a:xfrm>
              <a:off x="8869419" y="3243038"/>
              <a:ext cx="2465556" cy="1182378"/>
              <a:chOff x="5388464" y="2466828"/>
              <a:chExt cx="2465556" cy="1182379"/>
            </a:xfrm>
          </p:grpSpPr>
          <p:pic>
            <p:nvPicPr>
              <p:cNvPr id="61" name="Picture 2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69202" y="2580314"/>
                <a:ext cx="584818" cy="596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3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88464" y="2466828"/>
                <a:ext cx="495374" cy="5689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88464" y="3106717"/>
                <a:ext cx="472322" cy="542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70" name="TextBox 69"/>
          <p:cNvSpPr txBox="1"/>
          <p:nvPr/>
        </p:nvSpPr>
        <p:spPr>
          <a:xfrm>
            <a:off x="8718322" y="1915984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비지정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이타적 기증</a:t>
            </a:r>
            <a:endParaRPr lang="en-US" altLang="ko-KR" b="1" dirty="0" smtClean="0"/>
          </a:p>
          <a:p>
            <a:pPr algn="ctr"/>
            <a:r>
              <a:rPr lang="en-US" altLang="ko-KR" b="1" dirty="0" smtClean="0"/>
              <a:t>(Selfless Donation)</a:t>
            </a:r>
            <a:endParaRPr lang="ko-KR" alt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1828950" y="5203881"/>
            <a:ext cx="272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a parent </a:t>
            </a:r>
          </a:p>
          <a:p>
            <a:pPr algn="ctr"/>
            <a:r>
              <a:rPr lang="en-US" altLang="ko-KR" sz="1200" dirty="0" smtClean="0"/>
              <a:t>a brother / a sister</a:t>
            </a:r>
          </a:p>
          <a:p>
            <a:pPr algn="ctr"/>
            <a:r>
              <a:rPr lang="en-US" altLang="ko-KR" sz="1200" dirty="0" smtClean="0"/>
              <a:t>a spouse / a friend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223940" y="5296212"/>
            <a:ext cx="27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Medical capability</a:t>
            </a:r>
          </a:p>
          <a:p>
            <a:pPr algn="ctr"/>
            <a:r>
              <a:rPr lang="en-US" altLang="ko-KR" sz="1200" dirty="0" smtClean="0"/>
              <a:t>With a patient in need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00788" y="5296213"/>
            <a:ext cx="27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Who do not have</a:t>
            </a:r>
          </a:p>
          <a:p>
            <a:pPr algn="ctr"/>
            <a:r>
              <a:rPr lang="en-US" altLang="ko-KR" sz="1200" dirty="0" smtClean="0"/>
              <a:t> matching blood types</a:t>
            </a:r>
          </a:p>
        </p:txBody>
      </p:sp>
      <p:cxnSp>
        <p:nvCxnSpPr>
          <p:cNvPr id="56" name="직선 화살표 연결선 55"/>
          <p:cNvCxnSpPr/>
          <p:nvPr/>
        </p:nvCxnSpPr>
        <p:spPr>
          <a:xfrm>
            <a:off x="6350380" y="3287847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/>
          <p:nvPr/>
        </p:nvCxnSpPr>
        <p:spPr>
          <a:xfrm>
            <a:off x="6329204" y="4332973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/>
          <p:nvPr/>
        </p:nvCxnSpPr>
        <p:spPr>
          <a:xfrm>
            <a:off x="9769451" y="3829356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3285" y="4174557"/>
            <a:ext cx="541935" cy="54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" name="오른쪽 화살표 84"/>
          <p:cNvSpPr/>
          <p:nvPr/>
        </p:nvSpPr>
        <p:spPr>
          <a:xfrm rot="1566537">
            <a:off x="9731678" y="3246566"/>
            <a:ext cx="662214" cy="153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1" name="직선 화살표 연결선 90"/>
          <p:cNvCxnSpPr/>
          <p:nvPr/>
        </p:nvCxnSpPr>
        <p:spPr>
          <a:xfrm>
            <a:off x="9769451" y="4500723"/>
            <a:ext cx="520765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오른쪽 화살표 91"/>
          <p:cNvSpPr/>
          <p:nvPr/>
        </p:nvSpPr>
        <p:spPr>
          <a:xfrm rot="1566537">
            <a:off x="9731679" y="4108961"/>
            <a:ext cx="662214" cy="15303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871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>
                  <a:solidFill>
                    <a:srgbClr val="0CB9E8"/>
                  </a:solidFill>
                </a:rPr>
                <a:t>2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cxnSp>
        <p:nvCxnSpPr>
          <p:cNvPr id="66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4881449" y="2645014"/>
            <a:ext cx="0" cy="3417560"/>
          </a:xfrm>
          <a:prstGeom prst="straightConnector1">
            <a:avLst/>
          </a:prstGeom>
          <a:ln w="635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16">
            <a:extLst>
              <a:ext uri="{FF2B5EF4-FFF2-40B4-BE49-F238E27FC236}">
                <a16:creationId xmlns:a16="http://schemas.microsoft.com/office/drawing/2014/main" xmlns="" id="{D8055BAA-EEDC-2B47-894C-A9B6A3020098}"/>
              </a:ext>
            </a:extLst>
          </p:cNvPr>
          <p:cNvCxnSpPr>
            <a:cxnSpLocks/>
          </p:cNvCxnSpPr>
          <p:nvPr/>
        </p:nvCxnSpPr>
        <p:spPr>
          <a:xfrm flipH="1">
            <a:off x="4872626" y="5782199"/>
            <a:ext cx="1827864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9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4096370" y="1902523"/>
            <a:ext cx="1570159" cy="728824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Donor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b="1" dirty="0" smtClean="0">
                <a:solidFill>
                  <a:schemeClr val="tx1"/>
                </a:solidFill>
              </a:rPr>
              <a:t>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0" name="Vertical Scroll 3">
            <a:extLst>
              <a:ext uri="{FF2B5EF4-FFF2-40B4-BE49-F238E27FC236}">
                <a16:creationId xmlns:a16="http://schemas.microsoft.com/office/drawing/2014/main" xmlns="" id="{4DF1088C-56DC-2F49-87B1-051B4FDE047A}"/>
              </a:ext>
            </a:extLst>
          </p:cNvPr>
          <p:cNvSpPr/>
          <p:nvPr/>
        </p:nvSpPr>
        <p:spPr>
          <a:xfrm>
            <a:off x="6915548" y="1762038"/>
            <a:ext cx="1660116" cy="1052787"/>
          </a:xfrm>
          <a:prstGeom prst="verticalScroll">
            <a:avLst/>
          </a:prstGeom>
          <a:solidFill>
            <a:schemeClr val="bg2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Matching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Center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Contract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72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80168" y="3454197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4895280" y="4668900"/>
            <a:ext cx="18190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9767510" y="1882486"/>
            <a:ext cx="1572084" cy="697211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Beneficiary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b="1" dirty="0" smtClean="0">
                <a:solidFill>
                  <a:schemeClr val="tx1"/>
                </a:solidFill>
              </a:rPr>
              <a:t>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13">
            <a:extLst>
              <a:ext uri="{FF2B5EF4-FFF2-40B4-BE49-F238E27FC236}">
                <a16:creationId xmlns:a16="http://schemas.microsoft.com/office/drawing/2014/main" xmlns="" id="{8103D1C9-8BA2-AB46-B5BE-7BFC21D5225C}"/>
              </a:ext>
            </a:extLst>
          </p:cNvPr>
          <p:cNvCxnSpPr>
            <a:cxnSpLocks/>
          </p:cNvCxnSpPr>
          <p:nvPr/>
        </p:nvCxnSpPr>
        <p:spPr>
          <a:xfrm flipH="1">
            <a:off x="8714929" y="4859727"/>
            <a:ext cx="18429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Straight Arrow Connector 35">
            <a:extLst>
              <a:ext uri="{FF2B5EF4-FFF2-40B4-BE49-F238E27FC236}">
                <a16:creationId xmlns:a16="http://schemas.microsoft.com/office/drawing/2014/main" xmlns="" id="{5A93599B-FBE1-C74B-B3FF-0FE8995AC501}"/>
              </a:ext>
            </a:extLst>
          </p:cNvPr>
          <p:cNvCxnSpPr>
            <a:cxnSpLocks/>
          </p:cNvCxnSpPr>
          <p:nvPr/>
        </p:nvCxnSpPr>
        <p:spPr>
          <a:xfrm flipH="1">
            <a:off x="8731405" y="3769549"/>
            <a:ext cx="1838623" cy="0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8" name="위로 구부러진 화살표 77"/>
          <p:cNvSpPr/>
          <p:nvPr/>
        </p:nvSpPr>
        <p:spPr>
          <a:xfrm rot="5712063">
            <a:off x="7288331" y="4019265"/>
            <a:ext cx="762000" cy="602268"/>
          </a:xfrm>
          <a:prstGeom prst="curvedUpArrow">
            <a:avLst>
              <a:gd name="adj1" fmla="val 25000"/>
              <a:gd name="adj2" fmla="val 37246"/>
              <a:gd name="adj3" fmla="val 39761"/>
            </a:avLst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Oval 6">
            <a:extLst>
              <a:ext uri="{FF2B5EF4-FFF2-40B4-BE49-F238E27FC236}">
                <a16:creationId xmlns:a16="http://schemas.microsoft.com/office/drawing/2014/main" xmlns="" id="{E3BC7436-EA85-B946-B48D-30E849C63E9A}"/>
              </a:ext>
            </a:extLst>
          </p:cNvPr>
          <p:cNvSpPr/>
          <p:nvPr/>
        </p:nvSpPr>
        <p:spPr>
          <a:xfrm>
            <a:off x="1995089" y="1922925"/>
            <a:ext cx="1570159" cy="728824"/>
          </a:xfrm>
          <a:prstGeom prst="ellipse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Governor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(EOA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2780168" y="2647823"/>
            <a:ext cx="0" cy="3431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7">
            <a:extLst>
              <a:ext uri="{FF2B5EF4-FFF2-40B4-BE49-F238E27FC236}">
                <a16:creationId xmlns:a16="http://schemas.microsoft.com/office/drawing/2014/main" xmlns="" id="{66F660C7-1544-614E-BABF-A5F22DB66A56}"/>
              </a:ext>
            </a:extLst>
          </p:cNvPr>
          <p:cNvCxnSpPr>
            <a:cxnSpLocks/>
          </p:cNvCxnSpPr>
          <p:nvPr/>
        </p:nvCxnSpPr>
        <p:spPr>
          <a:xfrm>
            <a:off x="10569964" y="2579698"/>
            <a:ext cx="0" cy="3417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80168" y="4030053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10">
            <a:extLst>
              <a:ext uri="{FF2B5EF4-FFF2-40B4-BE49-F238E27FC236}">
                <a16:creationId xmlns:a16="http://schemas.microsoft.com/office/drawing/2014/main" xmlns="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2772046" y="5102889"/>
            <a:ext cx="3920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685308" y="3142198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smtClean="0"/>
              <a:t>Matching Center </a:t>
            </a:r>
            <a:r>
              <a:rPr lang="ko-KR" altLang="en-US" sz="1400" dirty="0" smtClean="0"/>
              <a:t>생성</a:t>
            </a:r>
            <a:endParaRPr lang="ko-KR" altLang="en-US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3685308" y="3707342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OpenRegistration</a:t>
            </a:r>
            <a:endParaRPr lang="ko-KR" alt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895280" y="4053347"/>
            <a:ext cx="26046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registerDonor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이름</a:t>
            </a:r>
            <a:endParaRPr lang="en-US" altLang="ko-KR" sz="10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혈액형</a:t>
            </a:r>
            <a:endParaRPr lang="en-US" altLang="ko-KR" sz="1000" dirty="0" smtClean="0"/>
          </a:p>
        </p:txBody>
      </p:sp>
      <p:sp>
        <p:nvSpPr>
          <p:cNvPr id="94" name="TextBox 93"/>
          <p:cNvSpPr txBox="1"/>
          <p:nvPr/>
        </p:nvSpPr>
        <p:spPr>
          <a:xfrm>
            <a:off x="3685307" y="4775298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closeRegistration</a:t>
            </a:r>
            <a:endParaRPr lang="ko-KR" altLang="en-US" sz="1400" dirty="0"/>
          </a:p>
        </p:txBody>
      </p:sp>
      <p:sp>
        <p:nvSpPr>
          <p:cNvPr id="95" name="TextBox 94"/>
          <p:cNvSpPr txBox="1"/>
          <p:nvPr/>
        </p:nvSpPr>
        <p:spPr>
          <a:xfrm>
            <a:off x="4872626" y="5474422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getMatchingResult</a:t>
            </a:r>
            <a:endParaRPr lang="ko-KR" alt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162855" y="4766160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startMatching</a:t>
            </a:r>
            <a:endParaRPr lang="ko-KR" alt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8909661" y="3153996"/>
            <a:ext cx="260465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registerBeneficiary</a:t>
            </a:r>
            <a:endParaRPr lang="en-US" altLang="ko-KR" sz="14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이름</a:t>
            </a:r>
            <a:endParaRPr lang="en-US" altLang="ko-KR" sz="1000" dirty="0" smtClean="0"/>
          </a:p>
          <a:p>
            <a:pPr marL="285750" indent="-285750">
              <a:buFontTx/>
              <a:buChar char="-"/>
            </a:pPr>
            <a:r>
              <a:rPr lang="ko-KR" altLang="en-US" sz="1000" dirty="0" smtClean="0"/>
              <a:t>혈액형</a:t>
            </a:r>
            <a:endParaRPr lang="en-US" altLang="ko-KR" sz="10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8909661" y="4477631"/>
            <a:ext cx="2604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/>
              <a:t>getMatchingResult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510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3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225" y="3252787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225" y="37861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2260764" y="1848531"/>
            <a:ext cx="6552600" cy="4491918"/>
            <a:chOff x="1742906" y="1922925"/>
            <a:chExt cx="6552600" cy="4491918"/>
          </a:xfrm>
        </p:grpSpPr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2906" y="1922925"/>
              <a:ext cx="6552597" cy="4491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6" name="그룹 35"/>
            <p:cNvGrpSpPr/>
            <p:nvPr/>
          </p:nvGrpSpPr>
          <p:grpSpPr>
            <a:xfrm>
              <a:off x="1844147" y="2283714"/>
              <a:ext cx="6451359" cy="3960568"/>
              <a:chOff x="2227100" y="2414067"/>
              <a:chExt cx="4083057" cy="3687923"/>
            </a:xfrm>
          </p:grpSpPr>
          <p:sp>
            <p:nvSpPr>
              <p:cNvPr id="5" name="직사각형 4"/>
              <p:cNvSpPr/>
              <p:nvPr/>
            </p:nvSpPr>
            <p:spPr>
              <a:xfrm>
                <a:off x="2227100" y="2414067"/>
                <a:ext cx="3975713" cy="36879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339545" y="2496603"/>
                <a:ext cx="1161536" cy="229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/>
                  <a:t>☞ 신상정보 등록</a:t>
                </a:r>
                <a:endParaRPr lang="en-US" altLang="ko-KR" sz="1000" b="1" dirty="0" smtClean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430161" y="3499735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이름 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2860620" y="3466988"/>
                <a:ext cx="1077409" cy="28226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430161" y="3853968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혈액형 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2860620" y="3852583"/>
                <a:ext cx="1080878" cy="3183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4345027" y="2496602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등록일자</a:t>
                </a:r>
                <a:r>
                  <a:rPr lang="en-US" altLang="ko-KR" sz="1000" dirty="0" smtClean="0"/>
                  <a:t>:</a:t>
                </a:r>
                <a:endParaRPr lang="ko-KR" altLang="en-US" sz="1000" dirty="0"/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5008604" y="2548270"/>
                <a:ext cx="869091" cy="15915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24549" y="2532600"/>
                <a:ext cx="171450" cy="1905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직선 연결선 17"/>
              <p:cNvCxnSpPr/>
              <p:nvPr/>
            </p:nvCxnSpPr>
            <p:spPr>
              <a:xfrm>
                <a:off x="3686125" y="3852578"/>
                <a:ext cx="0" cy="318316"/>
              </a:xfrm>
              <a:prstGeom prst="line">
                <a:avLst/>
              </a:prstGeom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이등변 삼각형 44"/>
              <p:cNvSpPr/>
              <p:nvPr/>
            </p:nvSpPr>
            <p:spPr>
              <a:xfrm rot="10800000">
                <a:off x="3773138" y="3973956"/>
                <a:ext cx="81829" cy="87462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2364941" y="4709911"/>
                <a:ext cx="3686955" cy="12408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364941" y="4388919"/>
                <a:ext cx="116153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b="1" dirty="0" smtClean="0"/>
                  <a:t>☞ 조회 현황</a:t>
                </a:r>
                <a:endParaRPr lang="en-US" altLang="ko-KR" sz="1000" b="1" dirty="0" smtClean="0"/>
              </a:p>
            </p:txBody>
          </p:sp>
          <p:cxnSp>
            <p:nvCxnSpPr>
              <p:cNvPr id="22" name="직선 연결선 21"/>
              <p:cNvCxnSpPr/>
              <p:nvPr/>
            </p:nvCxnSpPr>
            <p:spPr>
              <a:xfrm>
                <a:off x="2364941" y="5041381"/>
                <a:ext cx="3686955" cy="0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/>
              <p:cNvCxnSpPr/>
              <p:nvPr/>
            </p:nvCxnSpPr>
            <p:spPr>
              <a:xfrm>
                <a:off x="2727516" y="4715626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>
                <a:off x="3523499" y="4709911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/>
              <p:cNvCxnSpPr/>
              <p:nvPr/>
            </p:nvCxnSpPr>
            <p:spPr>
              <a:xfrm>
                <a:off x="4308358" y="4715626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직사각형 56"/>
              <p:cNvSpPr/>
              <p:nvPr/>
            </p:nvSpPr>
            <p:spPr>
              <a:xfrm>
                <a:off x="5183402" y="3878488"/>
                <a:ext cx="868494" cy="28226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등록</a:t>
                </a:r>
                <a:r>
                  <a:rPr lang="en-US" altLang="ko-KR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/</a:t>
                </a:r>
                <a:r>
                  <a:rPr lang="ko-KR" altLang="en-US" sz="10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조회</a:t>
                </a:r>
                <a:endParaRPr lang="ko-KR" altLang="en-US" sz="1000" b="1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2776495" y="4751581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성   함</a:t>
                </a:r>
                <a:endParaRPr lang="ko-KR" altLang="en-US" sz="1000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550851" y="4744699"/>
                <a:ext cx="77435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혈  액  형</a:t>
                </a:r>
                <a:endParaRPr lang="ko-KR" altLang="en-US" sz="1000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325208" y="4760154"/>
                <a:ext cx="99247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등  </a:t>
                </a:r>
                <a:r>
                  <a:rPr lang="ko-KR" altLang="en-US" sz="1000" dirty="0" err="1" smtClean="0"/>
                  <a:t>록</a:t>
                </a:r>
                <a:r>
                  <a:rPr lang="ko-KR" altLang="en-US" sz="1000" dirty="0" smtClean="0"/>
                  <a:t>  일  자</a:t>
                </a:r>
                <a:endParaRPr lang="ko-KR" altLang="en-US" sz="1000" dirty="0"/>
              </a:p>
            </p:txBody>
          </p:sp>
          <p:pic>
            <p:nvPicPr>
              <p:cNvPr id="97" name="Picture 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9727" y="5048098"/>
                <a:ext cx="3686955" cy="809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98" name="직선 연결선 97"/>
              <p:cNvCxnSpPr/>
              <p:nvPr/>
            </p:nvCxnSpPr>
            <p:spPr>
              <a:xfrm>
                <a:off x="5287835" y="4717528"/>
                <a:ext cx="0" cy="346709"/>
              </a:xfrm>
              <a:prstGeom prst="line">
                <a:avLst/>
              </a:prstGeom>
              <a:ln w="127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TextBox 99"/>
              <p:cNvSpPr txBox="1"/>
              <p:nvPr/>
            </p:nvSpPr>
            <p:spPr>
              <a:xfrm>
                <a:off x="5317683" y="4744706"/>
                <a:ext cx="99247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1000" dirty="0" smtClean="0"/>
                  <a:t>우선순위</a:t>
                </a:r>
                <a:endParaRPr lang="ko-KR" altLang="en-US" sz="1000" dirty="0"/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2174420" y="2689163"/>
              <a:ext cx="10053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기부희망자</a:t>
              </a:r>
              <a:endParaRPr lang="ko-KR" altLang="en-US" sz="1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739827" y="2689163"/>
              <a:ext cx="61175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환자</a:t>
              </a:r>
              <a:endParaRPr lang="ko-KR" altLang="en-US" sz="1000" dirty="0"/>
            </a:p>
          </p:txBody>
        </p:sp>
        <p:sp>
          <p:nvSpPr>
            <p:cNvPr id="104" name="직사각형 103"/>
            <p:cNvSpPr/>
            <p:nvPr/>
          </p:nvSpPr>
          <p:spPr>
            <a:xfrm>
              <a:off x="3278393" y="2765064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4348361" y="2765064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74420" y="3069427"/>
              <a:ext cx="12235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지정 기부 희망</a:t>
              </a:r>
              <a:endParaRPr lang="ko-KR" altLang="en-US" sz="10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719785" y="3069426"/>
              <a:ext cx="12235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환자 고유 번호 </a:t>
              </a:r>
              <a:r>
                <a:rPr lang="en-US" altLang="ko-KR" sz="1000" dirty="0" smtClean="0"/>
                <a:t>: </a:t>
              </a:r>
              <a:endParaRPr lang="ko-KR" altLang="en-US" sz="1000" dirty="0"/>
            </a:p>
          </p:txBody>
        </p:sp>
        <p:sp>
          <p:nvSpPr>
            <p:cNvPr id="108" name="직사각형 107"/>
            <p:cNvSpPr/>
            <p:nvPr/>
          </p:nvSpPr>
          <p:spPr>
            <a:xfrm>
              <a:off x="5802293" y="3103183"/>
              <a:ext cx="1702340" cy="17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3388499" y="3158369"/>
              <a:ext cx="91138" cy="9441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" name="직선 연결선 41"/>
            <p:cNvCxnSpPr/>
            <p:nvPr/>
          </p:nvCxnSpPr>
          <p:spPr>
            <a:xfrm>
              <a:off x="2247900" y="2935384"/>
              <a:ext cx="5639545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>
            <a:xfrm>
              <a:off x="2260764" y="3313747"/>
              <a:ext cx="5639545" cy="0"/>
            </a:xfrm>
            <a:prstGeom prst="line">
              <a:avLst/>
            </a:prstGeom>
            <a:ln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24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96014" y="234923"/>
            <a:ext cx="1527115" cy="1527115"/>
            <a:chOff x="3860921" y="1193919"/>
            <a:chExt cx="4470156" cy="4470156"/>
          </a:xfrm>
        </p:grpSpPr>
        <p:sp>
          <p:nvSpPr>
            <p:cNvPr id="4" name="타원 3"/>
            <p:cNvSpPr/>
            <p:nvPr/>
          </p:nvSpPr>
          <p:spPr>
            <a:xfrm>
              <a:off x="4095750" y="1428750"/>
              <a:ext cx="4000500" cy="4000500"/>
            </a:xfrm>
            <a:prstGeom prst="ellipse">
              <a:avLst/>
            </a:prstGeom>
            <a:noFill/>
            <a:ln w="190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타원 5"/>
            <p:cNvSpPr/>
            <p:nvPr/>
          </p:nvSpPr>
          <p:spPr>
            <a:xfrm>
              <a:off x="4486275" y="1819275"/>
              <a:ext cx="3219450" cy="3219450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막힌 원호 6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8507138"/>
                <a:gd name="adj2" fmla="val 2061794"/>
                <a:gd name="adj3" fmla="val 6126"/>
              </a:avLst>
            </a:prstGeom>
            <a:solidFill>
              <a:srgbClr val="0CB9E8">
                <a:alpha val="52000"/>
              </a:srgbClr>
            </a:solidFill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막힌 원호 7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11742239"/>
                <a:gd name="adj2" fmla="val 14413820"/>
                <a:gd name="adj3" fmla="val 7282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막힌 원호 8"/>
            <p:cNvSpPr/>
            <p:nvPr/>
          </p:nvSpPr>
          <p:spPr>
            <a:xfrm>
              <a:off x="4370940" y="1704318"/>
              <a:ext cx="3450120" cy="3449363"/>
            </a:xfrm>
            <a:prstGeom prst="blockArc">
              <a:avLst>
                <a:gd name="adj1" fmla="val 3913502"/>
                <a:gd name="adj2" fmla="val 6694589"/>
                <a:gd name="adj3" fmla="val 6339"/>
              </a:avLst>
            </a:prstGeom>
            <a:noFill/>
            <a:ln w="9525">
              <a:solidFill>
                <a:srgbClr val="0CB9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타원 9"/>
            <p:cNvSpPr/>
            <p:nvPr/>
          </p:nvSpPr>
          <p:spPr>
            <a:xfrm>
              <a:off x="4785519" y="2118518"/>
              <a:ext cx="2620961" cy="2620961"/>
            </a:xfrm>
            <a:prstGeom prst="ellipse">
              <a:avLst/>
            </a:prstGeom>
            <a:noFill/>
            <a:ln w="9525">
              <a:solidFill>
                <a:srgbClr val="0CB9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CB9E8"/>
                  </a:solidFill>
                </a:rPr>
                <a:t>Page</a:t>
              </a:r>
              <a:r>
                <a:rPr lang="en-US" altLang="ko-KR" sz="2400" dirty="0" smtClean="0">
                  <a:solidFill>
                    <a:srgbClr val="0CB9E8"/>
                  </a:solidFill>
                </a:rPr>
                <a:t>4</a:t>
              </a:r>
              <a:endParaRPr lang="ko-KR" altLang="en-US" sz="2400" dirty="0">
                <a:solidFill>
                  <a:srgbClr val="0CB9E8"/>
                </a:solidFill>
              </a:endParaRPr>
            </a:p>
          </p:txBody>
        </p:sp>
        <p:sp>
          <p:nvSpPr>
            <p:cNvPr id="15" name="타원 14"/>
            <p:cNvSpPr/>
            <p:nvPr/>
          </p:nvSpPr>
          <p:spPr>
            <a:xfrm>
              <a:off x="3860921" y="1193919"/>
              <a:ext cx="4470156" cy="4470156"/>
            </a:xfrm>
            <a:prstGeom prst="ellipse">
              <a:avLst/>
            </a:prstGeom>
            <a:noFill/>
            <a:ln w="6350">
              <a:solidFill>
                <a:srgbClr val="0CB9E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" name="자유형 11"/>
          <p:cNvSpPr/>
          <p:nvPr/>
        </p:nvSpPr>
        <p:spPr>
          <a:xfrm>
            <a:off x="1995089" y="725687"/>
            <a:ext cx="5474236" cy="393163"/>
          </a:xfrm>
          <a:custGeom>
            <a:avLst/>
            <a:gdLst>
              <a:gd name="connsiteX0" fmla="*/ 0 w 5952392"/>
              <a:gd name="connsiteY0" fmla="*/ 457200 h 457200"/>
              <a:gd name="connsiteX1" fmla="*/ 5503985 w 5952392"/>
              <a:gd name="connsiteY1" fmla="*/ 448408 h 457200"/>
              <a:gd name="connsiteX2" fmla="*/ 5952392 w 5952392"/>
              <a:gd name="connsiteY2" fmla="*/ 0 h 457200"/>
              <a:gd name="connsiteX0" fmla="*/ 0 w 5594252"/>
              <a:gd name="connsiteY0" fmla="*/ 449580 h 449580"/>
              <a:gd name="connsiteX1" fmla="*/ 5145845 w 5594252"/>
              <a:gd name="connsiteY1" fmla="*/ 448408 h 449580"/>
              <a:gd name="connsiteX2" fmla="*/ 5594252 w 5594252"/>
              <a:gd name="connsiteY2" fmla="*/ 0 h 449580"/>
              <a:gd name="connsiteX0" fmla="*/ 0 w 5586632"/>
              <a:gd name="connsiteY0" fmla="*/ 388620 h 388620"/>
              <a:gd name="connsiteX1" fmla="*/ 5145845 w 5586632"/>
              <a:gd name="connsiteY1" fmla="*/ 387448 h 388620"/>
              <a:gd name="connsiteX2" fmla="*/ 5586632 w 5586632"/>
              <a:gd name="connsiteY2" fmla="*/ 0 h 388620"/>
              <a:gd name="connsiteX0" fmla="*/ 0 w 5579012"/>
              <a:gd name="connsiteY0" fmla="*/ 403860 h 403860"/>
              <a:gd name="connsiteX1" fmla="*/ 5145845 w 5579012"/>
              <a:gd name="connsiteY1" fmla="*/ 402688 h 403860"/>
              <a:gd name="connsiteX2" fmla="*/ 5579012 w 5579012"/>
              <a:gd name="connsiteY2" fmla="*/ 0 h 403860"/>
              <a:gd name="connsiteX0" fmla="*/ 0 w 5579012"/>
              <a:gd name="connsiteY0" fmla="*/ 403860 h 407450"/>
              <a:gd name="connsiteX1" fmla="*/ 5002970 w 5579012"/>
              <a:gd name="connsiteY1" fmla="*/ 407450 h 407450"/>
              <a:gd name="connsiteX2" fmla="*/ 5579012 w 5579012"/>
              <a:gd name="connsiteY2" fmla="*/ 0 h 407450"/>
              <a:gd name="connsiteX0" fmla="*/ 0 w 5455187"/>
              <a:gd name="connsiteY0" fmla="*/ 394335 h 397925"/>
              <a:gd name="connsiteX1" fmla="*/ 5002970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4395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7925"/>
              <a:gd name="connsiteX1" fmla="*/ 4979158 w 5455187"/>
              <a:gd name="connsiteY1" fmla="*/ 397925 h 397925"/>
              <a:gd name="connsiteX2" fmla="*/ 5455187 w 5455187"/>
              <a:gd name="connsiteY2" fmla="*/ 0 h 39792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88138"/>
              <a:gd name="connsiteY0" fmla="*/ 402573 h 402573"/>
              <a:gd name="connsiteX1" fmla="*/ 5031159 w 5488138"/>
              <a:gd name="connsiteY1" fmla="*/ 393163 h 402573"/>
              <a:gd name="connsiteX2" fmla="*/ 5488138 w 5488138"/>
              <a:gd name="connsiteY2" fmla="*/ 0 h 402573"/>
              <a:gd name="connsiteX0" fmla="*/ 0 w 5479900"/>
              <a:gd name="connsiteY0" fmla="*/ 386097 h 393163"/>
              <a:gd name="connsiteX1" fmla="*/ 5022921 w 5479900"/>
              <a:gd name="connsiteY1" fmla="*/ 393163 h 393163"/>
              <a:gd name="connsiteX2" fmla="*/ 5479900 w 5479900"/>
              <a:gd name="connsiteY2" fmla="*/ 0 h 393163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55187"/>
              <a:gd name="connsiteY0" fmla="*/ 394335 h 394335"/>
              <a:gd name="connsiteX1" fmla="*/ 4998208 w 5455187"/>
              <a:gd name="connsiteY1" fmla="*/ 393163 h 394335"/>
              <a:gd name="connsiteX2" fmla="*/ 5455187 w 5455187"/>
              <a:gd name="connsiteY2" fmla="*/ 0 h 394335"/>
              <a:gd name="connsiteX0" fmla="*/ 0 w 5478999"/>
              <a:gd name="connsiteY0" fmla="*/ 387192 h 393163"/>
              <a:gd name="connsiteX1" fmla="*/ 5022020 w 5478999"/>
              <a:gd name="connsiteY1" fmla="*/ 393163 h 393163"/>
              <a:gd name="connsiteX2" fmla="*/ 5478999 w 5478999"/>
              <a:gd name="connsiteY2" fmla="*/ 0 h 393163"/>
              <a:gd name="connsiteX0" fmla="*/ 0 w 5464711"/>
              <a:gd name="connsiteY0" fmla="*/ 391954 h 393163"/>
              <a:gd name="connsiteX1" fmla="*/ 5007732 w 5464711"/>
              <a:gd name="connsiteY1" fmla="*/ 393163 h 393163"/>
              <a:gd name="connsiteX2" fmla="*/ 5464711 w 5464711"/>
              <a:gd name="connsiteY2" fmla="*/ 0 h 393163"/>
              <a:gd name="connsiteX0" fmla="*/ 0 w 5474236"/>
              <a:gd name="connsiteY0" fmla="*/ 387191 h 393163"/>
              <a:gd name="connsiteX1" fmla="*/ 5017257 w 5474236"/>
              <a:gd name="connsiteY1" fmla="*/ 393163 h 393163"/>
              <a:gd name="connsiteX2" fmla="*/ 5474236 w 5474236"/>
              <a:gd name="connsiteY2" fmla="*/ 0 h 39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74236" h="393163">
                <a:moveTo>
                  <a:pt x="0" y="387191"/>
                </a:moveTo>
                <a:lnTo>
                  <a:pt x="5017257" y="393163"/>
                </a:lnTo>
                <a:lnTo>
                  <a:pt x="5474236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063154" y="283594"/>
            <a:ext cx="4979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prstClr val="white"/>
                </a:solidFill>
              </a:rPr>
              <a:t>매 칭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플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</a:t>
            </a:r>
            <a:r>
              <a:rPr lang="ko-KR" altLang="en-US" sz="2400" b="1" i="1" dirty="0" err="1" smtClean="0">
                <a:solidFill>
                  <a:prstClr val="white"/>
                </a:solidFill>
              </a:rPr>
              <a:t>랫</a:t>
            </a:r>
            <a:r>
              <a:rPr lang="ko-KR" altLang="en-US" sz="2400" b="1" i="1" dirty="0" smtClean="0">
                <a:solidFill>
                  <a:prstClr val="white"/>
                </a:solidFill>
              </a:rPr>
              <a:t> 폼</a:t>
            </a:r>
            <a:endParaRPr lang="en-US" altLang="ko-KR" sz="2400" b="1" i="1" dirty="0">
              <a:solidFill>
                <a:prstClr val="white"/>
              </a:solidFill>
            </a:endParaRPr>
          </a:p>
        </p:txBody>
      </p:sp>
      <p:sp>
        <p:nvSpPr>
          <p:cNvPr id="19" name="자유형 18"/>
          <p:cNvSpPr/>
          <p:nvPr/>
        </p:nvSpPr>
        <p:spPr>
          <a:xfrm>
            <a:off x="1995854" y="553915"/>
            <a:ext cx="10216661" cy="457200"/>
          </a:xfrm>
          <a:custGeom>
            <a:avLst/>
            <a:gdLst>
              <a:gd name="connsiteX0" fmla="*/ 0 w 10216661"/>
              <a:gd name="connsiteY0" fmla="*/ 448408 h 457200"/>
              <a:gd name="connsiteX1" fmla="*/ 4914900 w 10216661"/>
              <a:gd name="connsiteY1" fmla="*/ 457200 h 457200"/>
              <a:gd name="connsiteX2" fmla="*/ 5460023 w 10216661"/>
              <a:gd name="connsiteY2" fmla="*/ 0 h 457200"/>
              <a:gd name="connsiteX3" fmla="*/ 10216661 w 10216661"/>
              <a:gd name="connsiteY3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6661" h="457200">
                <a:moveTo>
                  <a:pt x="0" y="448408"/>
                </a:moveTo>
                <a:lnTo>
                  <a:pt x="4914900" y="457200"/>
                </a:lnTo>
                <a:lnTo>
                  <a:pt x="5460023" y="0"/>
                </a:lnTo>
                <a:lnTo>
                  <a:pt x="10216661" y="0"/>
                </a:lnTo>
              </a:path>
            </a:pathLst>
          </a:custGeom>
          <a:noFill/>
          <a:ln>
            <a:solidFill>
              <a:srgbClr val="0CB9E8"/>
            </a:solidFill>
            <a:head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7469325" y="393212"/>
            <a:ext cx="4716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7604575" y="625183"/>
            <a:ext cx="2893741" cy="253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prstClr val="white">
                    <a:lumMod val="95000"/>
                  </a:prstClr>
                </a:solidFill>
              </a:rPr>
              <a:t>Enjoy your stylish business and campus life with BIZCAM </a:t>
            </a:r>
          </a:p>
        </p:txBody>
      </p:sp>
      <p:sp>
        <p:nvSpPr>
          <p:cNvPr id="27" name="한쪽 모서리가 잘린 사각형 26"/>
          <p:cNvSpPr/>
          <p:nvPr/>
        </p:nvSpPr>
        <p:spPr>
          <a:xfrm flipH="1">
            <a:off x="1443984" y="1446174"/>
            <a:ext cx="10452741" cy="5214347"/>
          </a:xfrm>
          <a:prstGeom prst="snip1Rect">
            <a:avLst>
              <a:gd name="adj" fmla="val 108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79" name="직선 연결선 78"/>
          <p:cNvCxnSpPr/>
          <p:nvPr/>
        </p:nvCxnSpPr>
        <p:spPr>
          <a:xfrm rot="5400000">
            <a:off x="-1401675" y="4388925"/>
            <a:ext cx="4932000" cy="0"/>
          </a:xfrm>
          <a:prstGeom prst="line">
            <a:avLst/>
          </a:prstGeom>
          <a:ln>
            <a:solidFill>
              <a:srgbClr val="0CB9E8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1026225" y="2719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1026616" y="3777614"/>
            <a:ext cx="76200" cy="76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7" name="타원 86"/>
          <p:cNvSpPr/>
          <p:nvPr/>
        </p:nvSpPr>
        <p:spPr>
          <a:xfrm>
            <a:off x="1026616" y="3236594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8" name="타원 87"/>
          <p:cNvSpPr/>
          <p:nvPr/>
        </p:nvSpPr>
        <p:spPr>
          <a:xfrm>
            <a:off x="1026225" y="43195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89" name="타원 88"/>
          <p:cNvSpPr/>
          <p:nvPr/>
        </p:nvSpPr>
        <p:spPr>
          <a:xfrm>
            <a:off x="1026225" y="48529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sp>
        <p:nvSpPr>
          <p:cNvPr id="90" name="타원 89"/>
          <p:cNvSpPr/>
          <p:nvPr/>
        </p:nvSpPr>
        <p:spPr>
          <a:xfrm>
            <a:off x="1026225" y="5386387"/>
            <a:ext cx="76200" cy="76200"/>
          </a:xfrm>
          <a:prstGeom prst="ellipse">
            <a:avLst/>
          </a:prstGeom>
          <a:solidFill>
            <a:srgbClr val="0CB9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CB9E8"/>
              </a:solidFill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2469661" y="1818953"/>
            <a:ext cx="7357664" cy="4524697"/>
            <a:chOff x="1995089" y="1762038"/>
            <a:chExt cx="6915150" cy="4800600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5089" y="1762038"/>
              <a:ext cx="6915150" cy="480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직사각형 10"/>
            <p:cNvSpPr/>
            <p:nvPr/>
          </p:nvSpPr>
          <p:spPr>
            <a:xfrm>
              <a:off x="2171700" y="2156460"/>
              <a:ext cx="6530340" cy="42291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4" name="직사각형 33"/>
          <p:cNvSpPr/>
          <p:nvPr/>
        </p:nvSpPr>
        <p:spPr>
          <a:xfrm>
            <a:off x="2794821" y="2298618"/>
            <a:ext cx="868494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err="1" smtClean="0">
                <a:solidFill>
                  <a:schemeClr val="bg2">
                    <a:lumMod val="50000"/>
                  </a:schemeClr>
                </a:solidFill>
              </a:rPr>
              <a:t>매칭</a:t>
            </a:r>
            <a:r>
              <a:rPr lang="ko-KR" altLang="en-US" sz="1000" b="1" dirty="0" smtClean="0">
                <a:solidFill>
                  <a:schemeClr val="bg2">
                    <a:lumMod val="50000"/>
                  </a:schemeClr>
                </a:solidFill>
              </a:rPr>
              <a:t> 실행</a:t>
            </a:r>
            <a:endParaRPr lang="ko-KR" altLang="en-US" sz="1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2794821" y="4194444"/>
            <a:ext cx="1623023" cy="2822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b="1" dirty="0" smtClean="0">
                <a:solidFill>
                  <a:schemeClr val="bg2">
                    <a:lumMod val="50000"/>
                  </a:schemeClr>
                </a:solidFill>
              </a:rPr>
              <a:t>기증자 </a:t>
            </a:r>
            <a:r>
              <a:rPr lang="en-US" altLang="ko-KR" sz="1000" b="1" dirty="0" smtClean="0">
                <a:solidFill>
                  <a:schemeClr val="bg2">
                    <a:lumMod val="50000"/>
                  </a:schemeClr>
                </a:solidFill>
              </a:rPr>
              <a:t>/ </a:t>
            </a:r>
            <a:r>
              <a:rPr lang="ko-KR" altLang="en-US" sz="1000" b="1" dirty="0" smtClean="0">
                <a:solidFill>
                  <a:schemeClr val="bg2">
                    <a:lumMod val="50000"/>
                  </a:schemeClr>
                </a:solidFill>
              </a:rPr>
              <a:t>환자 조회</a:t>
            </a:r>
            <a:endParaRPr lang="ko-KR" altLang="en-US" sz="1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2802441" y="5068440"/>
            <a:ext cx="6427284" cy="894209"/>
            <a:chOff x="3990973" y="3706022"/>
            <a:chExt cx="6241804" cy="1332556"/>
          </a:xfrm>
        </p:grpSpPr>
        <p:sp>
          <p:nvSpPr>
            <p:cNvPr id="38" name="직사각형 37"/>
            <p:cNvSpPr/>
            <p:nvPr/>
          </p:nvSpPr>
          <p:spPr>
            <a:xfrm>
              <a:off x="3999211" y="3706022"/>
              <a:ext cx="5825505" cy="13325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" name="직선 연결선 38"/>
            <p:cNvCxnSpPr/>
            <p:nvPr/>
          </p:nvCxnSpPr>
          <p:spPr>
            <a:xfrm>
              <a:off x="4572091" y="3712159"/>
              <a:ext cx="0" cy="372341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4649479" y="3750772"/>
              <a:ext cx="1223509" cy="26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성   함</a:t>
              </a:r>
              <a:endParaRPr lang="ko-KR" altLang="en-US" sz="1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872986" y="3743382"/>
              <a:ext cx="1223509" cy="26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혈  액  형</a:t>
              </a:r>
              <a:endParaRPr lang="ko-KR" altLang="en-US" sz="10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096495" y="3759979"/>
              <a:ext cx="1568140" cy="26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등  </a:t>
              </a:r>
              <a:r>
                <a:rPr lang="ko-KR" altLang="en-US" sz="1000" dirty="0" err="1" smtClean="0"/>
                <a:t>록</a:t>
              </a:r>
              <a:r>
                <a:rPr lang="ko-KR" altLang="en-US" sz="1000" dirty="0" smtClean="0"/>
                <a:t>  일  자</a:t>
              </a:r>
              <a:endParaRPr lang="ko-KR" altLang="en-US" sz="1000" dirty="0"/>
            </a:p>
          </p:txBody>
        </p:sp>
        <p:pic>
          <p:nvPicPr>
            <p:cNvPr id="43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0973" y="4069211"/>
              <a:ext cx="5825505" cy="8694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TextBox 43"/>
            <p:cNvSpPr txBox="1"/>
            <p:nvPr/>
          </p:nvSpPr>
          <p:spPr>
            <a:xfrm>
              <a:off x="8664637" y="3743389"/>
              <a:ext cx="1568140" cy="26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우선순위</a:t>
              </a:r>
              <a:endParaRPr lang="ko-KR" altLang="en-US" sz="10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802441" y="2719387"/>
            <a:ext cx="1835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☞ </a:t>
            </a:r>
            <a:r>
              <a:rPr lang="ko-KR" altLang="en-US" sz="1000" b="1" dirty="0" err="1" smtClean="0"/>
              <a:t>매칭</a:t>
            </a:r>
            <a:r>
              <a:rPr lang="ko-KR" altLang="en-US" sz="1000" b="1" dirty="0" smtClean="0"/>
              <a:t> 결과 현황</a:t>
            </a:r>
            <a:endParaRPr lang="en-US" altLang="ko-KR" sz="1000" b="1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2898134" y="3014342"/>
            <a:ext cx="10053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err="1" smtClean="0"/>
              <a:t>매칭</a:t>
            </a:r>
            <a:r>
              <a:rPr lang="ko-KR" altLang="en-US" sz="1000" dirty="0" smtClean="0"/>
              <a:t> 결과</a:t>
            </a:r>
            <a:r>
              <a:rPr lang="en-US" altLang="ko-KR" sz="1000" dirty="0" smtClean="0"/>
              <a:t>(%)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:</a:t>
            </a:r>
            <a:endParaRPr lang="ko-KR" altLang="en-US" sz="1000" dirty="0"/>
          </a:p>
        </p:txBody>
      </p:sp>
      <p:sp>
        <p:nvSpPr>
          <p:cNvPr id="49" name="직사각형 48"/>
          <p:cNvSpPr/>
          <p:nvPr/>
        </p:nvSpPr>
        <p:spPr>
          <a:xfrm>
            <a:off x="3940758" y="3036033"/>
            <a:ext cx="935926" cy="20283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/>
          <p:cNvSpPr txBox="1"/>
          <p:nvPr/>
        </p:nvSpPr>
        <p:spPr>
          <a:xfrm>
            <a:off x="2842819" y="4635197"/>
            <a:ext cx="1223509" cy="264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이름 </a:t>
            </a:r>
            <a:r>
              <a:rPr lang="en-US" altLang="ko-KR" sz="1000" dirty="0" smtClean="0"/>
              <a:t>:</a:t>
            </a:r>
            <a:endParaRPr lang="ko-KR" altLang="en-US" sz="1000" dirty="0"/>
          </a:p>
        </p:txBody>
      </p:sp>
      <p:sp>
        <p:nvSpPr>
          <p:cNvPr id="51" name="직사각형 50"/>
          <p:cNvSpPr/>
          <p:nvPr/>
        </p:nvSpPr>
        <p:spPr>
          <a:xfrm>
            <a:off x="3522958" y="4600029"/>
            <a:ext cx="1702340" cy="30313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5379435" y="4605965"/>
            <a:ext cx="16276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기증자 </a:t>
            </a:r>
            <a:r>
              <a:rPr lang="en-US" altLang="ko-KR" sz="1000" dirty="0" smtClean="0"/>
              <a:t>/ </a:t>
            </a:r>
            <a:r>
              <a:rPr lang="ko-KR" altLang="en-US" sz="1000" dirty="0" smtClean="0"/>
              <a:t>환자 고유 번호 </a:t>
            </a:r>
            <a:r>
              <a:rPr lang="en-US" altLang="ko-KR" sz="1000" dirty="0" smtClean="0"/>
              <a:t>: </a:t>
            </a:r>
            <a:endParaRPr lang="ko-KR" altLang="en-US" sz="1000" dirty="0"/>
          </a:p>
        </p:txBody>
      </p:sp>
      <p:sp>
        <p:nvSpPr>
          <p:cNvPr id="53" name="직사각형 52"/>
          <p:cNvSpPr/>
          <p:nvPr/>
        </p:nvSpPr>
        <p:spPr>
          <a:xfrm>
            <a:off x="6942147" y="4644329"/>
            <a:ext cx="1702340" cy="17870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4" name="그룹 53"/>
          <p:cNvGrpSpPr/>
          <p:nvPr/>
        </p:nvGrpSpPr>
        <p:grpSpPr>
          <a:xfrm>
            <a:off x="2864620" y="3268076"/>
            <a:ext cx="6587237" cy="894209"/>
            <a:chOff x="3999211" y="3706022"/>
            <a:chExt cx="6397141" cy="1332556"/>
          </a:xfrm>
        </p:grpSpPr>
        <p:sp>
          <p:nvSpPr>
            <p:cNvPr id="55" name="직사각형 54"/>
            <p:cNvSpPr/>
            <p:nvPr/>
          </p:nvSpPr>
          <p:spPr>
            <a:xfrm>
              <a:off x="3999211" y="3706022"/>
              <a:ext cx="5825505" cy="13325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6" name="직선 연결선 55"/>
            <p:cNvCxnSpPr/>
            <p:nvPr/>
          </p:nvCxnSpPr>
          <p:spPr>
            <a:xfrm>
              <a:off x="4572091" y="3712159"/>
              <a:ext cx="0" cy="372341"/>
            </a:xfrm>
            <a:prstGeom prst="line">
              <a:avLst/>
            </a:prstGeom>
            <a:ln w="12700">
              <a:solidFill>
                <a:schemeClr val="bg2">
                  <a:lumMod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4829977" y="3740549"/>
              <a:ext cx="1223509" cy="366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기 증 자</a:t>
              </a:r>
              <a:endParaRPr lang="ko-KR" altLang="en-US" sz="1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145988" y="3764845"/>
              <a:ext cx="1223509" cy="366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환  자</a:t>
              </a:r>
              <a:endParaRPr lang="ko-KR" altLang="en-US" sz="10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461861" y="3772227"/>
              <a:ext cx="1568140" cy="366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적 합 도</a:t>
              </a:r>
              <a:endParaRPr lang="ko-KR" altLang="en-US" sz="1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828212" y="3743389"/>
              <a:ext cx="1568140" cy="26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000" dirty="0" smtClean="0"/>
                <a:t>우선순위</a:t>
              </a:r>
              <a:endParaRPr lang="ko-KR" altLang="en-US" sz="1000" dirty="0"/>
            </a:p>
          </p:txBody>
        </p:sp>
      </p:grp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134" y="3556269"/>
            <a:ext cx="59651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24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7" grpId="0"/>
      <p:bldP spid="19" grpId="0" animBg="1"/>
      <p:bldP spid="23" grpId="0"/>
      <p:bldP spid="27" grpId="0" animBg="1"/>
      <p:bldP spid="30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210</Words>
  <Application>Microsoft Office PowerPoint</Application>
  <PresentationFormat>사용자 지정</PresentationFormat>
  <Paragraphs>77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User</cp:lastModifiedBy>
  <cp:revision>119</cp:revision>
  <dcterms:created xsi:type="dcterms:W3CDTF">2018-08-02T07:05:36Z</dcterms:created>
  <dcterms:modified xsi:type="dcterms:W3CDTF">2018-08-31T07:12:08Z</dcterms:modified>
</cp:coreProperties>
</file>