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89" r:id="rId2"/>
    <p:sldId id="295" r:id="rId3"/>
    <p:sldId id="299" r:id="rId4"/>
    <p:sldId id="300" r:id="rId5"/>
    <p:sldId id="302" r:id="rId6"/>
    <p:sldId id="303" r:id="rId7"/>
    <p:sldId id="304" r:id="rId8"/>
    <p:sldId id="294" r:id="rId9"/>
    <p:sldId id="286" r:id="rId10"/>
  </p:sldIdLst>
  <p:sldSz cx="9144000" cy="6858000" type="screen4x3"/>
  <p:notesSz cx="6797675" cy="98742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gistered User" initials="RU" lastIdx="3" clrIdx="0">
    <p:extLst>
      <p:ext uri="{19B8F6BF-5375-455C-9EA6-DF929625EA0E}">
        <p15:presenceInfo xmlns:p15="http://schemas.microsoft.com/office/powerpoint/2012/main" userId="Registered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0F6"/>
    <a:srgbClr val="FFF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893" autoAdjust="0"/>
  </p:normalViewPr>
  <p:slideViewPr>
    <p:cSldViewPr snapToGrid="0">
      <p:cViewPr varScale="1">
        <p:scale>
          <a:sx n="97" d="100"/>
          <a:sy n="97" d="100"/>
        </p:scale>
        <p:origin x="20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F3288-DB81-4EF2-8354-20CC2805E099}" type="datetimeFigureOut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DB9F5-3330-4BD6-8753-5249AD8BC4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4776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1800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baseline="0" dirty="0" smtClean="0"/>
              <a:t>서비스매니저 시스템서버에 있는 </a:t>
            </a:r>
            <a:r>
              <a:rPr lang="en-US" altLang="ko-KR" baseline="0" dirty="0" err="1" smtClean="0"/>
              <a:t>addservice</a:t>
            </a:r>
            <a:r>
              <a:rPr lang="en-US" altLang="ko-KR" baseline="0" dirty="0" smtClean="0"/>
              <a:t>() </a:t>
            </a:r>
            <a:r>
              <a:rPr lang="ko-KR" altLang="en-US" baseline="0" dirty="0" err="1" smtClean="0"/>
              <a:t>메서드</a:t>
            </a:r>
            <a:r>
              <a:rPr lang="en-US" altLang="ko-KR" baseline="0" dirty="0" smtClean="0"/>
              <a:t>(String, </a:t>
            </a:r>
            <a:r>
              <a:rPr lang="en-US" altLang="ko-KR" baseline="0" dirty="0" err="1" smtClean="0"/>
              <a:t>Ibinder</a:t>
            </a:r>
            <a:r>
              <a:rPr lang="en-US" altLang="ko-KR" baseline="0" dirty="0" smtClean="0"/>
              <a:t>)</a:t>
            </a:r>
            <a:r>
              <a:rPr lang="ko-KR" altLang="en-US" baseline="0" dirty="0" smtClean="0"/>
              <a:t>를 호출해서 등록요청</a:t>
            </a:r>
            <a:endParaRPr lang="en-US" altLang="ko-KR" baseline="0" dirty="0" smtClean="0"/>
          </a:p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7961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baseline="0" dirty="0" smtClean="0"/>
              <a:t>서비스 매니저 </a:t>
            </a:r>
            <a:r>
              <a:rPr lang="ko-KR" altLang="en-US" baseline="0" dirty="0" err="1" smtClean="0"/>
              <a:t>프록시는</a:t>
            </a:r>
            <a:r>
              <a:rPr lang="ko-KR" altLang="en-US" baseline="0" dirty="0" smtClean="0"/>
              <a:t> </a:t>
            </a:r>
            <a:r>
              <a:rPr lang="en-US" altLang="ko-KR" baseline="0" dirty="0" err="1" smtClean="0"/>
              <a:t>addservice</a:t>
            </a:r>
            <a:r>
              <a:rPr lang="en-US" altLang="ko-KR" baseline="0" dirty="0" smtClean="0"/>
              <a:t>()</a:t>
            </a:r>
            <a:r>
              <a:rPr lang="ko-KR" altLang="en-US" baseline="0" dirty="0" smtClean="0"/>
              <a:t>호출정보를 </a:t>
            </a:r>
            <a:r>
              <a:rPr lang="en-US" altLang="ko-KR" baseline="0" dirty="0" smtClean="0"/>
              <a:t>RPC</a:t>
            </a:r>
            <a:r>
              <a:rPr lang="ko-KR" altLang="en-US" baseline="0" dirty="0" smtClean="0"/>
              <a:t>데이터로 변환</a:t>
            </a:r>
            <a:endParaRPr lang="en-US" altLang="ko-KR" baseline="0" dirty="0" smtClean="0"/>
          </a:p>
          <a:p>
            <a:r>
              <a:rPr lang="ko-KR" altLang="en-US" baseline="0" dirty="0" err="1" smtClean="0"/>
              <a:t>바인더프록시에서</a:t>
            </a:r>
            <a:r>
              <a:rPr lang="ko-KR" altLang="en-US" baseline="0" dirty="0" smtClean="0"/>
              <a:t> </a:t>
            </a:r>
            <a:r>
              <a:rPr lang="en-US" altLang="ko-KR" baseline="0" dirty="0" smtClean="0"/>
              <a:t>transact</a:t>
            </a:r>
            <a:r>
              <a:rPr lang="ko-KR" altLang="en-US" baseline="0" dirty="0" smtClean="0"/>
              <a:t>함수를</a:t>
            </a:r>
            <a:r>
              <a:rPr lang="en-US" altLang="ko-KR" baseline="0" dirty="0" smtClean="0"/>
              <a:t>(BPBINDER)</a:t>
            </a:r>
            <a:r>
              <a:rPr lang="ko-KR" altLang="en-US" baseline="0" dirty="0" smtClean="0"/>
              <a:t>호출하여 </a:t>
            </a:r>
            <a:r>
              <a:rPr lang="ko-KR" altLang="en-US" baseline="0" dirty="0" err="1" smtClean="0"/>
              <a:t>핸들값을전달하고</a:t>
            </a:r>
            <a:r>
              <a:rPr lang="ko-KR" altLang="en-US" baseline="0" dirty="0" smtClean="0"/>
              <a:t> </a:t>
            </a:r>
            <a:r>
              <a:rPr lang="ko-KR" altLang="en-US" baseline="0" dirty="0" err="1" smtClean="0"/>
              <a:t>그과정에서</a:t>
            </a:r>
            <a:r>
              <a:rPr lang="ko-KR" altLang="en-US" baseline="0" dirty="0" smtClean="0"/>
              <a:t> </a:t>
            </a:r>
            <a:r>
              <a:rPr lang="en-US" altLang="ko-KR" baseline="0" dirty="0" smtClean="0"/>
              <a:t>JNI</a:t>
            </a:r>
            <a:r>
              <a:rPr lang="ko-KR" altLang="en-US" baseline="0" dirty="0" smtClean="0"/>
              <a:t>함수가 작용</a:t>
            </a:r>
            <a:endParaRPr lang="en-US" altLang="ko-KR" baseline="0" dirty="0" smtClean="0"/>
          </a:p>
          <a:p>
            <a:r>
              <a:rPr lang="en-US" altLang="ko-KR" baseline="0" dirty="0" smtClean="0"/>
              <a:t>BP</a:t>
            </a:r>
            <a:r>
              <a:rPr lang="ko-KR" altLang="en-US" baseline="0" dirty="0" smtClean="0"/>
              <a:t>바인더는 </a:t>
            </a:r>
            <a:r>
              <a:rPr lang="en-US" altLang="ko-KR" baseline="0" dirty="0" err="1" smtClean="0"/>
              <a:t>BincerIPC</a:t>
            </a:r>
            <a:r>
              <a:rPr lang="ko-KR" altLang="en-US" baseline="0" dirty="0" err="1" smtClean="0"/>
              <a:t>를통해</a:t>
            </a:r>
            <a:r>
              <a:rPr lang="ko-KR" altLang="en-US" baseline="0" dirty="0" smtClean="0"/>
              <a:t> </a:t>
            </a:r>
            <a:r>
              <a:rPr lang="ko-KR" altLang="en-US" baseline="0" dirty="0" err="1" smtClean="0"/>
              <a:t>컨텍스트매니저에</a:t>
            </a:r>
            <a:r>
              <a:rPr lang="ko-KR" altLang="en-US" baseline="0" dirty="0" smtClean="0"/>
              <a:t> 등록</a:t>
            </a:r>
            <a:endParaRPr lang="en-US" altLang="ko-KR" baseline="0" dirty="0" smtClean="0"/>
          </a:p>
          <a:p>
            <a:r>
              <a:rPr lang="en-US" altLang="ko-KR" baseline="0" dirty="0" err="1" smtClean="0"/>
              <a:t>Context.helloworld</a:t>
            </a:r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666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aseline="0" dirty="0" err="1" smtClean="0"/>
              <a:t>getSystemService</a:t>
            </a:r>
            <a:r>
              <a:rPr lang="ko-KR" altLang="en-US" baseline="0" dirty="0" smtClean="0"/>
              <a:t> </a:t>
            </a:r>
            <a:r>
              <a:rPr lang="ko-KR" altLang="en-US" baseline="0" dirty="0" err="1" smtClean="0"/>
              <a:t>메서드</a:t>
            </a:r>
            <a:r>
              <a:rPr lang="ko-KR" altLang="en-US" baseline="0" dirty="0" smtClean="0"/>
              <a:t> 호출을 통해 서비스 검색</a:t>
            </a:r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0595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baseline="0" dirty="0" err="1" smtClean="0"/>
              <a:t>헬로월드</a:t>
            </a:r>
            <a:r>
              <a:rPr lang="ko-KR" altLang="en-US" baseline="0" dirty="0" smtClean="0"/>
              <a:t> 서비스 </a:t>
            </a:r>
            <a:r>
              <a:rPr lang="ko-KR" altLang="en-US" baseline="0" dirty="0" err="1" smtClean="0"/>
              <a:t>프록시를</a:t>
            </a:r>
            <a:r>
              <a:rPr lang="ko-KR" altLang="en-US" baseline="0" dirty="0" smtClean="0"/>
              <a:t> 참조하는 </a:t>
            </a:r>
            <a:r>
              <a:rPr lang="ko-KR" altLang="en-US" baseline="0" dirty="0" err="1" smtClean="0"/>
              <a:t>헬로월드메니저</a:t>
            </a:r>
            <a:r>
              <a:rPr lang="ko-KR" altLang="en-US" baseline="0" dirty="0" smtClean="0"/>
              <a:t> 반환</a:t>
            </a:r>
            <a:endParaRPr lang="en-US" altLang="ko-KR" baseline="0" dirty="0" smtClean="0"/>
          </a:p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5584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aseline="0" dirty="0" err="1" smtClean="0"/>
              <a:t>Ihelloworldservice</a:t>
            </a:r>
            <a:r>
              <a:rPr lang="en-US" altLang="ko-KR" baseline="0" dirty="0" smtClean="0"/>
              <a:t>(</a:t>
            </a:r>
            <a:r>
              <a:rPr lang="ko-KR" altLang="en-US" baseline="0" dirty="0" smtClean="0"/>
              <a:t>생성</a:t>
            </a:r>
            <a:r>
              <a:rPr lang="en-US" altLang="ko-KR" baseline="0" dirty="0" smtClean="0"/>
              <a:t>) </a:t>
            </a:r>
            <a:r>
              <a:rPr lang="en-US" altLang="ko-KR" baseline="0" dirty="0" err="1" smtClean="0"/>
              <a:t>Hellworld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함수호출</a:t>
            </a:r>
            <a:endParaRPr lang="en-US" altLang="ko-KR" baseline="0" dirty="0" smtClean="0"/>
          </a:p>
          <a:p>
            <a:r>
              <a:rPr lang="en-US" altLang="ko-KR" baseline="0" dirty="0" err="1" smtClean="0"/>
              <a:t>IhelloworldService.Stub.Proxy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에서 </a:t>
            </a:r>
            <a:r>
              <a:rPr lang="en-US" altLang="ko-KR" baseline="0" dirty="0" err="1" smtClean="0"/>
              <a:t>Helloworld</a:t>
            </a:r>
            <a:r>
              <a:rPr lang="en-US" altLang="ko-KR" baseline="0" dirty="0" smtClean="0"/>
              <a:t> </a:t>
            </a:r>
            <a:r>
              <a:rPr lang="ko-KR" altLang="en-US" baseline="0" dirty="0" err="1" smtClean="0"/>
              <a:t>메서드</a:t>
            </a:r>
            <a:r>
              <a:rPr lang="ko-KR" altLang="en-US" baseline="0" dirty="0" smtClean="0"/>
              <a:t> 호출 정보를 </a:t>
            </a:r>
            <a:r>
              <a:rPr lang="en-US" altLang="ko-KR" baseline="0" dirty="0" smtClean="0"/>
              <a:t>RPC</a:t>
            </a:r>
            <a:r>
              <a:rPr lang="ko-KR" altLang="en-US" baseline="0" dirty="0" smtClean="0"/>
              <a:t>데이터로 변환</a:t>
            </a:r>
            <a:r>
              <a:rPr lang="en-US" altLang="ko-KR" baseline="0" dirty="0" smtClean="0"/>
              <a:t>,</a:t>
            </a:r>
            <a:r>
              <a:rPr lang="ko-KR" altLang="en-US" baseline="0" dirty="0" err="1" smtClean="0"/>
              <a:t>ㅡ</a:t>
            </a:r>
            <a:r>
              <a:rPr lang="ko-KR" altLang="en-US" baseline="0" dirty="0" smtClean="0"/>
              <a:t> </a:t>
            </a:r>
            <a:r>
              <a:rPr lang="en-US" altLang="ko-KR" baseline="0" dirty="0" err="1" smtClean="0"/>
              <a:t>binderproxy</a:t>
            </a:r>
            <a:r>
              <a:rPr lang="ko-KR" altLang="en-US" baseline="0" dirty="0" smtClean="0"/>
              <a:t>를 </a:t>
            </a:r>
            <a:r>
              <a:rPr lang="ko-KR" altLang="en-US" baseline="0" dirty="0" err="1" smtClean="0"/>
              <a:t>통ㅎ</a:t>
            </a:r>
            <a:r>
              <a:rPr lang="ko-KR" altLang="en-US" baseline="0" dirty="0" smtClean="0"/>
              <a:t> </a:t>
            </a:r>
            <a:r>
              <a:rPr lang="ko-KR" altLang="en-US" baseline="0" dirty="0" err="1" smtClean="0"/>
              <a:t>ㅐ마찬가지로</a:t>
            </a:r>
            <a:r>
              <a:rPr lang="ko-KR" altLang="en-US" baseline="0" dirty="0" smtClean="0"/>
              <a:t> </a:t>
            </a:r>
            <a:r>
              <a:rPr lang="en-US" altLang="ko-KR" baseline="0" dirty="0" err="1" smtClean="0"/>
              <a:t>Bpbinder</a:t>
            </a:r>
            <a:r>
              <a:rPr lang="ko-KR" altLang="en-US" baseline="0" dirty="0" smtClean="0"/>
              <a:t>로 전달</a:t>
            </a:r>
            <a:endParaRPr lang="en-US" altLang="ko-KR" baseline="0" dirty="0" smtClean="0"/>
          </a:p>
          <a:p>
            <a:r>
              <a:rPr lang="ko-KR" altLang="en-US" baseline="0" dirty="0" smtClean="0"/>
              <a:t>바인더 드라이버를 통해 </a:t>
            </a:r>
            <a:r>
              <a:rPr lang="en-US" altLang="ko-KR" baseline="0" dirty="0" err="1" smtClean="0"/>
              <a:t>Bpbinder</a:t>
            </a:r>
            <a:r>
              <a:rPr lang="ko-KR" altLang="en-US" baseline="0" dirty="0" smtClean="0"/>
              <a:t>는 </a:t>
            </a:r>
            <a:r>
              <a:rPr lang="en-US" altLang="ko-KR" baseline="0" dirty="0" err="1" smtClean="0"/>
              <a:t>Bbinder</a:t>
            </a:r>
            <a:r>
              <a:rPr lang="ko-KR" altLang="en-US" baseline="0" dirty="0" smtClean="0"/>
              <a:t>로 </a:t>
            </a:r>
            <a:r>
              <a:rPr lang="en-US" altLang="ko-KR" baseline="0" dirty="0" smtClean="0"/>
              <a:t>RPC</a:t>
            </a:r>
            <a:r>
              <a:rPr lang="ko-KR" altLang="en-US" baseline="0" dirty="0" smtClean="0"/>
              <a:t>데이터를 전달</a:t>
            </a:r>
            <a:r>
              <a:rPr lang="en-US" altLang="ko-KR" baseline="0" dirty="0" smtClean="0"/>
              <a:t>, </a:t>
            </a:r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74373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aseline="0" dirty="0" err="1" smtClean="0"/>
              <a:t>Bbinder</a:t>
            </a:r>
            <a:r>
              <a:rPr lang="ko-KR" altLang="en-US" baseline="0" dirty="0" smtClean="0"/>
              <a:t>는 바인더드라이버로부터 바인더 </a:t>
            </a:r>
            <a:r>
              <a:rPr lang="en-US" altLang="ko-KR" baseline="0" dirty="0" smtClean="0"/>
              <a:t>RPC</a:t>
            </a:r>
            <a:r>
              <a:rPr lang="ko-KR" altLang="en-US" baseline="0" dirty="0" smtClean="0"/>
              <a:t>데이터를 전달받아 </a:t>
            </a:r>
            <a:r>
              <a:rPr lang="en-US" altLang="ko-KR" baseline="0" dirty="0" err="1" smtClean="0"/>
              <a:t>JavaBBinder</a:t>
            </a:r>
            <a:r>
              <a:rPr lang="ko-KR" altLang="en-US" baseline="0" dirty="0" err="1" smtClean="0"/>
              <a:t>를통해</a:t>
            </a:r>
            <a:r>
              <a:rPr lang="ko-KR" altLang="en-US" baseline="0" dirty="0" smtClean="0"/>
              <a:t> </a:t>
            </a:r>
            <a:r>
              <a:rPr lang="en-US" altLang="ko-KR" baseline="0" dirty="0" smtClean="0"/>
              <a:t>Binder</a:t>
            </a:r>
            <a:r>
              <a:rPr lang="ko-KR" altLang="en-US" baseline="0" dirty="0" smtClean="0"/>
              <a:t>의 </a:t>
            </a:r>
            <a:r>
              <a:rPr lang="en-US" altLang="ko-KR" baseline="0" dirty="0" err="1" smtClean="0"/>
              <a:t>execTransact</a:t>
            </a:r>
            <a:r>
              <a:rPr lang="en-US" altLang="ko-KR" baseline="0" dirty="0" smtClean="0"/>
              <a:t>() </a:t>
            </a:r>
            <a:r>
              <a:rPr lang="ko-KR" altLang="en-US" baseline="0" dirty="0" err="1" smtClean="0"/>
              <a:t>메서드</a:t>
            </a:r>
            <a:r>
              <a:rPr lang="ko-KR" altLang="en-US" baseline="0" dirty="0" smtClean="0"/>
              <a:t> 호출</a:t>
            </a:r>
            <a:endParaRPr lang="en-US" altLang="ko-KR" baseline="0" dirty="0" smtClean="0"/>
          </a:p>
          <a:p>
            <a:r>
              <a:rPr lang="en-US" altLang="ko-KR" baseline="0" dirty="0" err="1" smtClean="0"/>
              <a:t>Bbinderrkxdmsruddn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기본으로 제공하는 바인더 </a:t>
            </a:r>
            <a:r>
              <a:rPr lang="en-US" altLang="ko-KR" baseline="0" dirty="0" smtClean="0"/>
              <a:t>RPC</a:t>
            </a:r>
            <a:r>
              <a:rPr lang="ko-KR" altLang="en-US" baseline="0" dirty="0" smtClean="0"/>
              <a:t>함수 이외에 새로운 기능 제공을 위해서는 </a:t>
            </a:r>
            <a:r>
              <a:rPr lang="en-US" altLang="ko-KR" baseline="0" dirty="0" err="1" smtClean="0"/>
              <a:t>Bbinder</a:t>
            </a:r>
            <a:r>
              <a:rPr lang="ko-KR" altLang="en-US" baseline="0" dirty="0" smtClean="0"/>
              <a:t>를 상속받은 서비스 </a:t>
            </a:r>
            <a:r>
              <a:rPr lang="ko-KR" altLang="en-US" baseline="0" dirty="0" err="1" smtClean="0"/>
              <a:t>스텁</a:t>
            </a:r>
            <a:r>
              <a:rPr lang="ko-KR" altLang="en-US" baseline="0" dirty="0" smtClean="0"/>
              <a:t> 클래스에서 </a:t>
            </a:r>
            <a:r>
              <a:rPr lang="en-US" altLang="ko-KR" baseline="0" dirty="0" err="1" smtClean="0"/>
              <a:t>onTransact</a:t>
            </a:r>
            <a:r>
              <a:rPr lang="ko-KR" altLang="en-US" baseline="0" dirty="0" err="1" smtClean="0"/>
              <a:t>메서드를</a:t>
            </a:r>
            <a:r>
              <a:rPr lang="ko-KR" altLang="en-US" baseline="0" dirty="0" smtClean="0"/>
              <a:t> 재정의 해야 함</a:t>
            </a:r>
            <a:endParaRPr lang="en-US" altLang="ko-KR" baseline="0" dirty="0" smtClean="0"/>
          </a:p>
          <a:p>
            <a:r>
              <a:rPr lang="en-US" altLang="ko-KR" baseline="0" dirty="0" err="1" smtClean="0"/>
              <a:t>Bbinder</a:t>
            </a:r>
            <a:r>
              <a:rPr lang="ko-KR" altLang="en-US" baseline="0" dirty="0" smtClean="0"/>
              <a:t>를 상속한 </a:t>
            </a:r>
            <a:r>
              <a:rPr lang="en-US" altLang="ko-KR" baseline="0" dirty="0" err="1" smtClean="0"/>
              <a:t>JavaBbinder</a:t>
            </a:r>
            <a:r>
              <a:rPr lang="ko-KR" altLang="en-US" baseline="0" dirty="0" smtClean="0"/>
              <a:t>서비스 </a:t>
            </a:r>
            <a:r>
              <a:rPr lang="ko-KR" altLang="en-US" baseline="0" dirty="0" err="1" smtClean="0"/>
              <a:t>스텁</a:t>
            </a:r>
            <a:r>
              <a:rPr lang="ko-KR" altLang="en-US" baseline="0" dirty="0" smtClean="0"/>
              <a:t> 클래스는 </a:t>
            </a:r>
            <a:r>
              <a:rPr lang="en-US" altLang="ko-KR" baseline="0" dirty="0" err="1" smtClean="0"/>
              <a:t>onTransact</a:t>
            </a:r>
            <a:r>
              <a:rPr lang="ko-KR" altLang="en-US" baseline="0" dirty="0" smtClean="0"/>
              <a:t>에서 </a:t>
            </a:r>
            <a:r>
              <a:rPr lang="en-US" altLang="ko-KR" baseline="0" dirty="0" smtClean="0"/>
              <a:t>Binder</a:t>
            </a:r>
            <a:r>
              <a:rPr lang="ko-KR" altLang="en-US" baseline="0" dirty="0" smtClean="0"/>
              <a:t>의 </a:t>
            </a:r>
            <a:r>
              <a:rPr lang="en-US" altLang="ko-KR" baseline="0" dirty="0" err="1" smtClean="0"/>
              <a:t>execTransact</a:t>
            </a:r>
            <a:endParaRPr lang="en-US" altLang="ko-KR" baseline="0" dirty="0" smtClean="0"/>
          </a:p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2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0836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473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7277-4A76-450F-919C-2EA7D4500198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913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7932-F530-4290-9032-B68053926382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861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5390-C8C7-41D3-AF71-AEFB0CA400D7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8321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FA5F-9C55-4ADC-B7FC-0FE1489D1B7A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1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4364-CAAF-4050-BC51-A067ACAB1E93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12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01414-C316-4EE8-B4AB-B4C43FA22B73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158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7852A-9BB1-48ED-92E4-C8529AA05831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667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8F62C-877B-4921-AF7F-B151ED775D95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140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0C6E-0CBC-4637-90C1-2E6A0A406FDA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797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4696451-54AA-4ACC-AA8B-FF0ECBFC76AE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4821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2043-64B5-4A6A-B5D5-90206844F4E8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6498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AC7773-817C-454C-B03B-C5A53F75C197}" type="datetime1">
              <a:rPr lang="ko-KR" altLang="en-US" smtClean="0"/>
              <a:t>2015-03-31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44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76152" y="909768"/>
            <a:ext cx="7633211" cy="3395037"/>
          </a:xfrm>
        </p:spPr>
        <p:txBody>
          <a:bodyPr>
            <a:normAutofit/>
          </a:bodyPr>
          <a:lstStyle/>
          <a:p>
            <a:r>
              <a:rPr lang="en-US" altLang="ko-KR" sz="4800" dirty="0" smtClean="0">
                <a:latin typeface="+mj-ea"/>
              </a:rPr>
              <a:t>Chapter10</a:t>
            </a:r>
            <a:r>
              <a:rPr lang="en-US" altLang="ko-KR" sz="4800" dirty="0" smtClean="0">
                <a:latin typeface="+mj-ea"/>
              </a:rPr>
              <a:t/>
            </a:r>
            <a:br>
              <a:rPr lang="en-US" altLang="ko-KR" sz="4800" dirty="0" smtClean="0">
                <a:latin typeface="+mj-ea"/>
              </a:rPr>
            </a:br>
            <a:r>
              <a:rPr lang="en-US" altLang="ko-KR" sz="4800" dirty="0" smtClean="0">
                <a:latin typeface="+mj-ea"/>
              </a:rPr>
              <a:t>  </a:t>
            </a:r>
            <a:r>
              <a:rPr lang="en-US" altLang="ko-KR" sz="4400" dirty="0" smtClean="0">
                <a:latin typeface="+mj-ea"/>
              </a:rPr>
              <a:t/>
            </a:r>
            <a:br>
              <a:rPr lang="en-US" altLang="ko-KR" sz="4400" dirty="0" smtClean="0">
                <a:latin typeface="+mj-ea"/>
              </a:rPr>
            </a:br>
            <a:r>
              <a:rPr lang="ko-KR" altLang="en-US" sz="4400" dirty="0" smtClean="0">
                <a:latin typeface="+mj-ea"/>
              </a:rPr>
              <a:t>자바 서비스 프레임 워크 분석</a:t>
            </a:r>
            <a:endParaRPr lang="ko-KR" altLang="en-US" sz="4400" dirty="0">
              <a:latin typeface="+mj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277877" y="4304805"/>
            <a:ext cx="26297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bg1">
                    <a:lumMod val="65000"/>
                  </a:schemeClr>
                </a:solidFill>
              </a:rPr>
              <a:t>Kim </a:t>
            </a:r>
            <a:r>
              <a:rPr lang="en-US" altLang="ko-KR" dirty="0" err="1" smtClean="0">
                <a:solidFill>
                  <a:schemeClr val="bg1">
                    <a:lumMod val="65000"/>
                  </a:schemeClr>
                </a:solidFill>
              </a:rPr>
              <a:t>Hyo</a:t>
            </a:r>
            <a:r>
              <a:rPr lang="en-US" altLang="ko-KR" dirty="0" err="1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n-US" altLang="ko-KR" dirty="0" err="1" smtClean="0">
                <a:solidFill>
                  <a:schemeClr val="bg1">
                    <a:lumMod val="65000"/>
                  </a:schemeClr>
                </a:solidFill>
              </a:rPr>
              <a:t>Seop</a:t>
            </a:r>
            <a:r>
              <a:rPr lang="en-US" altLang="ko-KR" dirty="0" smtClean="0">
                <a:solidFill>
                  <a:schemeClr val="bg1">
                    <a:lumMod val="65000"/>
                  </a:schemeClr>
                </a:solidFill>
              </a:rPr>
              <a:t>, HMCL.MJU</a:t>
            </a:r>
          </a:p>
          <a:p>
            <a:pPr algn="ctr"/>
            <a:r>
              <a:rPr lang="en-US" altLang="ko-KR" dirty="0" smtClean="0">
                <a:solidFill>
                  <a:schemeClr val="bg1">
                    <a:lumMod val="65000"/>
                  </a:schemeClr>
                </a:solidFill>
              </a:rPr>
              <a:t>khsaddy@gmail.com</a:t>
            </a:r>
          </a:p>
          <a:p>
            <a:pPr algn="ctr"/>
            <a:r>
              <a:rPr lang="en-US" altLang="ko-KR" dirty="0" smtClean="0">
                <a:solidFill>
                  <a:schemeClr val="bg1">
                    <a:lumMod val="65000"/>
                  </a:schemeClr>
                </a:solidFill>
              </a:rPr>
              <a:t>010-5151-5156</a:t>
            </a:r>
            <a:endParaRPr lang="ko-KR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64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395019" y="2172929"/>
            <a:ext cx="3313471" cy="35002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1081548" y="2172929"/>
            <a:ext cx="3313471" cy="35002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2</a:t>
            </a:fld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50" y="601607"/>
            <a:ext cx="1149432" cy="1135754"/>
          </a:xfrm>
          <a:prstGeom prst="rect">
            <a:avLst/>
          </a:prstGeo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Java Service Framework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916322" y="3252999"/>
            <a:ext cx="1582993" cy="11602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HelloWorld</a:t>
            </a:r>
            <a:r>
              <a:rPr lang="en-US" altLang="ko-KR" dirty="0" smtClean="0"/>
              <a:t> Service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69236" y="272205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서비스</a:t>
            </a:r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5436270" y="2722057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서비스 매니저</a:t>
            </a:r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5115001" y="3252998"/>
            <a:ext cx="2310343" cy="11602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ServiceManager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-</a:t>
            </a:r>
            <a:r>
              <a:rPr lang="en-US" altLang="ko-KR" dirty="0" err="1" smtClean="0"/>
              <a:t>addService</a:t>
            </a:r>
            <a:r>
              <a:rPr lang="en-US" altLang="ko-KR" dirty="0" smtClean="0"/>
              <a:t>()</a:t>
            </a:r>
            <a:endParaRPr lang="ko-KR" altLang="en-US" dirty="0"/>
          </a:p>
        </p:txBody>
      </p:sp>
      <p:cxnSp>
        <p:nvCxnSpPr>
          <p:cNvPr id="14" name="직선 화살표 연결선 13"/>
          <p:cNvCxnSpPr/>
          <p:nvPr/>
        </p:nvCxnSpPr>
        <p:spPr>
          <a:xfrm>
            <a:off x="3653313" y="3816634"/>
            <a:ext cx="1311009" cy="1646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33612" y="34299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등록요청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61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사각형 19"/>
          <p:cNvSpPr/>
          <p:nvPr/>
        </p:nvSpPr>
        <p:spPr>
          <a:xfrm>
            <a:off x="1081548" y="2152525"/>
            <a:ext cx="7206834" cy="23147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3</a:t>
            </a:fld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50" y="601607"/>
            <a:ext cx="1149432" cy="1135754"/>
          </a:xfrm>
          <a:prstGeom prst="rect">
            <a:avLst/>
          </a:prstGeo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Java Service Framework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703505" y="2742460"/>
            <a:ext cx="1778670" cy="11602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ServiceManagerProxy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75526" y="2160330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서비스 매니저</a:t>
            </a:r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5429870" y="2742459"/>
            <a:ext cx="2310343" cy="11602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BinderProxy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Transact()</a:t>
            </a:r>
            <a:endParaRPr lang="ko-KR" altLang="en-US" dirty="0"/>
          </a:p>
        </p:txBody>
      </p:sp>
      <p:cxnSp>
        <p:nvCxnSpPr>
          <p:cNvPr id="14" name="직선 화살표 연결선 13"/>
          <p:cNvCxnSpPr/>
          <p:nvPr/>
        </p:nvCxnSpPr>
        <p:spPr>
          <a:xfrm>
            <a:off x="3570503" y="3155122"/>
            <a:ext cx="1832607" cy="961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27059" y="2718441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dirty="0" smtClean="0"/>
              <a:t> 등  </a:t>
            </a:r>
            <a:r>
              <a:rPr lang="ko-KR" altLang="en-US" dirty="0" err="1" smtClean="0"/>
              <a:t>록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5532218" y="4656057"/>
            <a:ext cx="1893126" cy="5373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BpBinder</a:t>
            </a:r>
            <a:endParaRPr lang="ko-KR" altLang="en-US" dirty="0"/>
          </a:p>
        </p:txBody>
      </p:sp>
      <p:cxnSp>
        <p:nvCxnSpPr>
          <p:cNvPr id="18" name="직선 화살표 연결선 17"/>
          <p:cNvCxnSpPr/>
          <p:nvPr/>
        </p:nvCxnSpPr>
        <p:spPr>
          <a:xfrm>
            <a:off x="6503103" y="4044491"/>
            <a:ext cx="0" cy="33281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5532217" y="5733672"/>
            <a:ext cx="1893127" cy="468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Context Manager</a:t>
            </a:r>
            <a:endParaRPr lang="ko-KR" altLang="en-US" dirty="0"/>
          </a:p>
        </p:txBody>
      </p:sp>
      <p:cxnSp>
        <p:nvCxnSpPr>
          <p:cNvPr id="24" name="직선 화살표 연결선 23"/>
          <p:cNvCxnSpPr/>
          <p:nvPr/>
        </p:nvCxnSpPr>
        <p:spPr>
          <a:xfrm>
            <a:off x="6495261" y="5265410"/>
            <a:ext cx="0" cy="33281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63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914400" y="2172929"/>
            <a:ext cx="3470786" cy="350028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4385186" y="2172929"/>
            <a:ext cx="3903195" cy="35002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4</a:t>
            </a:fld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50" y="601607"/>
            <a:ext cx="1149432" cy="1135754"/>
          </a:xfrm>
          <a:prstGeom prst="rect">
            <a:avLst/>
          </a:prstGeo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Java Service Framework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474840" y="3253000"/>
            <a:ext cx="2024476" cy="1160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HelloWorld</a:t>
            </a:r>
            <a:r>
              <a:rPr lang="en-US" altLang="ko-KR" dirty="0" smtClean="0"/>
              <a:t> Service</a:t>
            </a:r>
          </a:p>
          <a:p>
            <a:pPr algn="ctr"/>
            <a:r>
              <a:rPr lang="en-US" altLang="ko-KR" dirty="0" smtClean="0"/>
              <a:t>-</a:t>
            </a:r>
            <a:r>
              <a:rPr lang="en-US" altLang="ko-KR" dirty="0" err="1" smtClean="0"/>
              <a:t>getSystemService</a:t>
            </a:r>
            <a:r>
              <a:rPr lang="en-US" altLang="ko-KR" dirty="0" smtClean="0"/>
              <a:t>()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876755" y="2722057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dirty="0" smtClean="0"/>
              <a:t>서비스 사용자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36270" y="2722057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서비스 매니저</a:t>
            </a:r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5115001" y="3252998"/>
            <a:ext cx="2310343" cy="11602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ServiceManager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-</a:t>
            </a:r>
            <a:r>
              <a:rPr lang="en-US" altLang="ko-KR" dirty="0" err="1" smtClean="0"/>
              <a:t>getService</a:t>
            </a:r>
            <a:r>
              <a:rPr lang="en-US" altLang="ko-KR" dirty="0" smtClean="0"/>
              <a:t>()</a:t>
            </a:r>
            <a:endParaRPr lang="ko-KR" altLang="en-US" dirty="0"/>
          </a:p>
        </p:txBody>
      </p:sp>
      <p:cxnSp>
        <p:nvCxnSpPr>
          <p:cNvPr id="14" name="직선 화살표 연결선 13"/>
          <p:cNvCxnSpPr/>
          <p:nvPr/>
        </p:nvCxnSpPr>
        <p:spPr>
          <a:xfrm>
            <a:off x="3653313" y="3816634"/>
            <a:ext cx="1311009" cy="1646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33612" y="34299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검색요청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3965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914401" y="2172929"/>
            <a:ext cx="3470785" cy="241873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4385187" y="2172929"/>
            <a:ext cx="3903194" cy="24187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5</a:t>
            </a:fld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50" y="601607"/>
            <a:ext cx="1149432" cy="1135754"/>
          </a:xfrm>
          <a:prstGeom prst="rect">
            <a:avLst/>
          </a:prstGeo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Java Service Framework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375552" y="2938367"/>
            <a:ext cx="2181793" cy="1160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HelloWorld</a:t>
            </a:r>
            <a:r>
              <a:rPr lang="en-US" altLang="ko-KR" dirty="0" smtClean="0"/>
              <a:t> Manager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29033" y="2279968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dirty="0" smtClean="0"/>
              <a:t>서비스 사용자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72296" y="2221215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서비스 매니저</a:t>
            </a:r>
            <a:endParaRPr lang="ko-KR" altLang="en-US" dirty="0"/>
          </a:p>
        </p:txBody>
      </p:sp>
      <p:cxnSp>
        <p:nvCxnSpPr>
          <p:cNvPr id="14" name="직선 화살표 연결선 13"/>
          <p:cNvCxnSpPr/>
          <p:nvPr/>
        </p:nvCxnSpPr>
        <p:spPr>
          <a:xfrm flipH="1">
            <a:off x="3665915" y="3573416"/>
            <a:ext cx="1386349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81256" y="3204084"/>
            <a:ext cx="1027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Manager</a:t>
            </a:r>
            <a:endParaRPr lang="ko-KR" alt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5397812" y="2993313"/>
            <a:ext cx="2310343" cy="11602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BinderProxy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Transact()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5623446" y="4758565"/>
            <a:ext cx="1893126" cy="5373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BpBinder</a:t>
            </a:r>
            <a:endParaRPr lang="ko-KR" altLang="en-US" dirty="0"/>
          </a:p>
        </p:txBody>
      </p:sp>
      <p:cxnSp>
        <p:nvCxnSpPr>
          <p:cNvPr id="21" name="직선 화살표 연결선 20"/>
          <p:cNvCxnSpPr/>
          <p:nvPr/>
        </p:nvCxnSpPr>
        <p:spPr>
          <a:xfrm flipV="1">
            <a:off x="6552984" y="4344391"/>
            <a:ext cx="0" cy="34032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5606421" y="5625166"/>
            <a:ext cx="1893127" cy="468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Context Manager</a:t>
            </a:r>
            <a:endParaRPr lang="ko-KR" altLang="en-US" dirty="0"/>
          </a:p>
        </p:txBody>
      </p:sp>
      <p:cxnSp>
        <p:nvCxnSpPr>
          <p:cNvPr id="24" name="직선 화살표 연결선 23"/>
          <p:cNvCxnSpPr/>
          <p:nvPr/>
        </p:nvCxnSpPr>
        <p:spPr>
          <a:xfrm flipV="1">
            <a:off x="6552984" y="5336590"/>
            <a:ext cx="1" cy="2625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943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914400" y="2172929"/>
            <a:ext cx="7373982" cy="280365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6</a:t>
            </a:fld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50" y="601607"/>
            <a:ext cx="1149432" cy="1135754"/>
          </a:xfrm>
          <a:prstGeom prst="rect">
            <a:avLst/>
          </a:prstGeo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Java Service Framework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317523" y="3253000"/>
            <a:ext cx="2181793" cy="1160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Helloworld</a:t>
            </a:r>
            <a:r>
              <a:rPr lang="en-US" altLang="ko-KR" dirty="0" smtClean="0"/>
              <a:t> Manager</a:t>
            </a:r>
          </a:p>
          <a:p>
            <a:pPr algn="ctr"/>
            <a:r>
              <a:rPr lang="en-US" altLang="ko-KR" dirty="0" smtClean="0"/>
              <a:t>-</a:t>
            </a:r>
            <a:r>
              <a:rPr lang="en-US" altLang="ko-KR" dirty="0" err="1" smtClean="0"/>
              <a:t>Helloworld</a:t>
            </a:r>
            <a:r>
              <a:rPr lang="en-US" altLang="ko-KR" dirty="0" smtClean="0"/>
              <a:t>()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29033" y="2279968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dirty="0" smtClean="0"/>
              <a:t>서비스 사용자</a:t>
            </a:r>
            <a:endParaRPr lang="ko-KR" altLang="en-US" dirty="0"/>
          </a:p>
        </p:txBody>
      </p:sp>
      <p:cxnSp>
        <p:nvCxnSpPr>
          <p:cNvPr id="14" name="직선 화살표 연결선 13"/>
          <p:cNvCxnSpPr/>
          <p:nvPr/>
        </p:nvCxnSpPr>
        <p:spPr>
          <a:xfrm flipV="1">
            <a:off x="3608439" y="3253000"/>
            <a:ext cx="1696352" cy="5405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20511518">
            <a:off x="3711814" y="3207078"/>
            <a:ext cx="1351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Helloworld</a:t>
            </a:r>
            <a:r>
              <a:rPr lang="en-US" altLang="ko-KR" dirty="0" smtClean="0"/>
              <a:t>()</a:t>
            </a:r>
            <a:endParaRPr lang="ko-KR" alt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5304791" y="2590547"/>
            <a:ext cx="2310343" cy="11602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IHelloworldService</a:t>
            </a:r>
            <a:r>
              <a:rPr lang="en-US" altLang="ko-KR" dirty="0" smtClean="0"/>
              <a:t>.</a:t>
            </a:r>
          </a:p>
          <a:p>
            <a:pPr algn="ctr"/>
            <a:r>
              <a:rPr lang="en-US" altLang="ko-KR" dirty="0" err="1" smtClean="0"/>
              <a:t>stub.proxy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-</a:t>
            </a:r>
            <a:r>
              <a:rPr lang="en-US" altLang="ko-KR" dirty="0" err="1" smtClean="0"/>
              <a:t>Helloworld</a:t>
            </a:r>
            <a:r>
              <a:rPr lang="en-US" altLang="ko-KR" dirty="0" smtClean="0"/>
              <a:t>()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5572297" y="4153875"/>
            <a:ext cx="1893126" cy="5373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BinderProxy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-transact()</a:t>
            </a:r>
            <a:endParaRPr lang="ko-KR" altLang="en-US" dirty="0"/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6499266" y="3765739"/>
            <a:ext cx="0" cy="27847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5572297" y="5270045"/>
            <a:ext cx="1893127" cy="468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BpBinder</a:t>
            </a:r>
            <a:endParaRPr lang="ko-KR" altLang="en-US" dirty="0"/>
          </a:p>
        </p:txBody>
      </p:sp>
      <p:cxnSp>
        <p:nvCxnSpPr>
          <p:cNvPr id="23" name="직선 화살표 연결선 22"/>
          <p:cNvCxnSpPr/>
          <p:nvPr/>
        </p:nvCxnSpPr>
        <p:spPr>
          <a:xfrm>
            <a:off x="6499266" y="4710829"/>
            <a:ext cx="9833" cy="5395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17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직사각형 32"/>
          <p:cNvSpPr/>
          <p:nvPr/>
        </p:nvSpPr>
        <p:spPr>
          <a:xfrm>
            <a:off x="4594860" y="2294353"/>
            <a:ext cx="3313471" cy="360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7</a:t>
            </a:fld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50" y="601607"/>
            <a:ext cx="1149432" cy="1135754"/>
          </a:xfrm>
          <a:prstGeom prst="rect">
            <a:avLst/>
          </a:prstGeo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Java Service Framework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1154296" y="2035277"/>
            <a:ext cx="118970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BpBinder</a:t>
            </a:r>
            <a:endParaRPr lang="ko-KR" altLang="en-US" dirty="0"/>
          </a:p>
        </p:txBody>
      </p:sp>
      <p:cxnSp>
        <p:nvCxnSpPr>
          <p:cNvPr id="5" name="직선 화살표 연결선 4"/>
          <p:cNvCxnSpPr/>
          <p:nvPr/>
        </p:nvCxnSpPr>
        <p:spPr>
          <a:xfrm>
            <a:off x="1749146" y="3102077"/>
            <a:ext cx="0" cy="46703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1154295" y="3641373"/>
            <a:ext cx="118970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BBinder</a:t>
            </a:r>
            <a:endParaRPr lang="ko-KR" altLang="en-US" dirty="0"/>
          </a:p>
        </p:txBody>
      </p:sp>
      <p:sp>
        <p:nvSpPr>
          <p:cNvPr id="26" name="직사각형 25"/>
          <p:cNvSpPr/>
          <p:nvPr/>
        </p:nvSpPr>
        <p:spPr>
          <a:xfrm>
            <a:off x="902238" y="5015921"/>
            <a:ext cx="169381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JavaBBinder</a:t>
            </a:r>
            <a:endParaRPr lang="ko-KR" altLang="en-US" dirty="0"/>
          </a:p>
        </p:txBody>
      </p:sp>
      <p:cxnSp>
        <p:nvCxnSpPr>
          <p:cNvPr id="29" name="직선 화살표 연결선 28"/>
          <p:cNvCxnSpPr/>
          <p:nvPr/>
        </p:nvCxnSpPr>
        <p:spPr>
          <a:xfrm>
            <a:off x="1745226" y="4635905"/>
            <a:ext cx="3920" cy="29988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화살표 연결선 30"/>
          <p:cNvCxnSpPr/>
          <p:nvPr/>
        </p:nvCxnSpPr>
        <p:spPr>
          <a:xfrm>
            <a:off x="2771313" y="5453456"/>
            <a:ext cx="2242413" cy="196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5441767" y="5151361"/>
            <a:ext cx="1608571" cy="688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Binder</a:t>
            </a:r>
          </a:p>
          <a:p>
            <a:pPr algn="ctr"/>
            <a:r>
              <a:rPr lang="en-US" altLang="ko-KR" dirty="0"/>
              <a:t>-</a:t>
            </a:r>
            <a:r>
              <a:rPr lang="en-US" altLang="ko-KR" dirty="0" err="1" smtClean="0"/>
              <a:t>execTransact</a:t>
            </a:r>
            <a:r>
              <a:rPr lang="en-US" altLang="ko-KR" dirty="0" smtClean="0"/>
              <a:t>()</a:t>
            </a:r>
            <a:endParaRPr lang="ko-KR" alt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813013" y="232003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서비스</a:t>
            </a:r>
            <a:endParaRPr lang="ko-KR" altLang="en-US" dirty="0"/>
          </a:p>
        </p:txBody>
      </p:sp>
      <p:cxnSp>
        <p:nvCxnSpPr>
          <p:cNvPr id="38" name="직선 화살표 연결선 37"/>
          <p:cNvCxnSpPr/>
          <p:nvPr/>
        </p:nvCxnSpPr>
        <p:spPr>
          <a:xfrm flipV="1">
            <a:off x="6257119" y="4785846"/>
            <a:ext cx="0" cy="30971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직사각형 41"/>
          <p:cNvSpPr/>
          <p:nvPr/>
        </p:nvSpPr>
        <p:spPr>
          <a:xfrm>
            <a:off x="5023836" y="4041789"/>
            <a:ext cx="2466565" cy="688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IHelloworldService.stub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-</a:t>
            </a:r>
            <a:r>
              <a:rPr lang="en-US" altLang="ko-KR" dirty="0" err="1" smtClean="0"/>
              <a:t>Helloworld</a:t>
            </a:r>
            <a:r>
              <a:rPr lang="en-US" altLang="ko-KR" dirty="0" smtClean="0"/>
              <a:t>()</a:t>
            </a:r>
            <a:endParaRPr lang="ko-KR" altLang="en-US" dirty="0"/>
          </a:p>
        </p:txBody>
      </p:sp>
      <p:sp>
        <p:nvSpPr>
          <p:cNvPr id="43" name="직사각형 42"/>
          <p:cNvSpPr/>
          <p:nvPr/>
        </p:nvSpPr>
        <p:spPr>
          <a:xfrm>
            <a:off x="5467345" y="2715050"/>
            <a:ext cx="1582993" cy="854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HelloWorld</a:t>
            </a:r>
            <a:r>
              <a:rPr lang="en-US" altLang="ko-KR" dirty="0" smtClean="0"/>
              <a:t> Service</a:t>
            </a:r>
            <a:endParaRPr lang="ko-KR" altLang="en-US" dirty="0"/>
          </a:p>
        </p:txBody>
      </p:sp>
      <p:cxnSp>
        <p:nvCxnSpPr>
          <p:cNvPr id="44" name="직선 화살표 연결선 43"/>
          <p:cNvCxnSpPr/>
          <p:nvPr/>
        </p:nvCxnSpPr>
        <p:spPr>
          <a:xfrm flipV="1">
            <a:off x="6257119" y="3641373"/>
            <a:ext cx="0" cy="30971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68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8</a:t>
            </a:fld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50" y="601607"/>
            <a:ext cx="1149432" cy="1135754"/>
          </a:xfrm>
          <a:prstGeom prst="rect">
            <a:avLst/>
          </a:prstGeo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Java Service Framework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4632" y="1827783"/>
            <a:ext cx="7143750" cy="4051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94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9</a:t>
            </a:fld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1698173" y="809897"/>
            <a:ext cx="5607196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600" dirty="0" smtClean="0"/>
              <a:t>ANY QUESTION</a:t>
            </a:r>
          </a:p>
          <a:p>
            <a:r>
              <a:rPr lang="en-US" altLang="ko-KR" sz="19900" dirty="0" smtClean="0"/>
              <a:t>    </a:t>
            </a:r>
            <a:endParaRPr lang="ko-KR" altLang="en-US" sz="19900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4714" y="2122769"/>
            <a:ext cx="269557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84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7326</TotalTime>
  <Words>270</Words>
  <Application>Microsoft Office PowerPoint</Application>
  <PresentationFormat>화면 슬라이드 쇼(4:3)</PresentationFormat>
  <Paragraphs>91</Paragraphs>
  <Slides>9</Slides>
  <Notes>9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3" baseType="lpstr">
      <vt:lpstr>맑은 고딕</vt:lpstr>
      <vt:lpstr>Calibri</vt:lpstr>
      <vt:lpstr>Calibri Light</vt:lpstr>
      <vt:lpstr>추억</vt:lpstr>
      <vt:lpstr>Chapter10    자바 서비스 프레임 워크 분석</vt:lpstr>
      <vt:lpstr>Java Service Framework</vt:lpstr>
      <vt:lpstr>Java Service Framework</vt:lpstr>
      <vt:lpstr>Java Service Framework</vt:lpstr>
      <vt:lpstr>Java Service Framework</vt:lpstr>
      <vt:lpstr>Java Service Framework</vt:lpstr>
      <vt:lpstr>Java Service Framework</vt:lpstr>
      <vt:lpstr>Java Service Framework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계정과 권한</dc:title>
  <dc:creator>Kim</dc:creator>
  <cp:lastModifiedBy>Registered User</cp:lastModifiedBy>
  <cp:revision>281</cp:revision>
  <cp:lastPrinted>2015-03-31T16:47:07Z</cp:lastPrinted>
  <dcterms:created xsi:type="dcterms:W3CDTF">2015-01-13T03:35:51Z</dcterms:created>
  <dcterms:modified xsi:type="dcterms:W3CDTF">2015-03-31T16:48:17Z</dcterms:modified>
</cp:coreProperties>
</file>