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2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5930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739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533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062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8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07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596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567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062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101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4392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5A254-C816-4834-8A91-4706894F78CE}" type="datetimeFigureOut">
              <a:rPr lang="ko-KR" altLang="en-US" smtClean="0"/>
              <a:t>2018-04-11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4F177-7EB8-4CFE-A7C8-733EA1D999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350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662690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MASTERING BITCOIN</a:t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Chap04. Keys, Addresses</a:t>
            </a:r>
            <a:br>
              <a:rPr lang="en-US" altLang="ko-KR" dirty="0" smtClean="0"/>
            </a:br>
            <a:r>
              <a:rPr lang="en-US" altLang="ko-KR" sz="4400" dirty="0" smtClean="0"/>
              <a:t>Base58 and Base58Check Encoding</a:t>
            </a:r>
            <a:endParaRPr lang="ko-KR" altLang="en-US" sz="4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4142365"/>
            <a:ext cx="6858000" cy="1655762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80170127 </a:t>
            </a:r>
            <a:r>
              <a:rPr lang="ko-KR" altLang="en-US" dirty="0" smtClean="0"/>
              <a:t>석사과정</a:t>
            </a:r>
            <a:endParaRPr lang="en-US" altLang="ko-KR" dirty="0" smtClean="0"/>
          </a:p>
          <a:p>
            <a:r>
              <a:rPr lang="ko-KR" altLang="en-US" dirty="0" smtClean="0"/>
              <a:t>이수정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5017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976366" cy="1325563"/>
          </a:xfrm>
        </p:spPr>
        <p:txBody>
          <a:bodyPr/>
          <a:lstStyle/>
          <a:p>
            <a:r>
              <a:rPr lang="en-US" altLang="ko-KR" dirty="0" smtClean="0"/>
              <a:t>Base58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적은</a:t>
            </a:r>
            <a:r>
              <a:rPr lang="en-US" altLang="ko-KR" dirty="0"/>
              <a:t> </a:t>
            </a:r>
            <a:r>
              <a:rPr lang="ko-KR" altLang="en-US" dirty="0" smtClean="0"/>
              <a:t>수의 </a:t>
            </a:r>
            <a:r>
              <a:rPr lang="en-US" altLang="ko-KR" dirty="0" smtClean="0"/>
              <a:t>symbols</a:t>
            </a:r>
            <a:r>
              <a:rPr lang="ko-KR" altLang="en-US" dirty="0" smtClean="0"/>
              <a:t>를 이용하여 긴 숫자를 압축하여 나타내기 위해서 </a:t>
            </a:r>
            <a:r>
              <a:rPr lang="en-US" altLang="ko-KR" dirty="0" smtClean="0"/>
              <a:t>mixed-alphanumeric representations with a base</a:t>
            </a:r>
            <a:r>
              <a:rPr lang="ko-KR" altLang="en-US" dirty="0" smtClean="0"/>
              <a:t>를 쓴다</a:t>
            </a:r>
            <a:r>
              <a:rPr lang="en-US" altLang="ko-KR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Decimal system : use 0 through 9 </a:t>
            </a:r>
            <a:r>
              <a:rPr lang="en-US" altLang="ko-KR" dirty="0" smtClean="0">
                <a:sym typeface="Wingdings" panose="05000000000000000000" pitchFamily="2" charset="2"/>
              </a:rPr>
              <a:t> 10 numerals</a:t>
            </a:r>
            <a:endParaRPr lang="en-US" altLang="ko-KR" dirty="0" smtClean="0"/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Hexadecimal system : use 0 through 9, A through F</a:t>
            </a:r>
            <a:br>
              <a:rPr lang="en-US" altLang="ko-KR" dirty="0" smtClean="0"/>
            </a:br>
            <a:r>
              <a:rPr lang="en-US" altLang="ko-KR" dirty="0" smtClean="0"/>
              <a:t>10 numerals + 6 symbols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Base64 : use 26 lowercase letters, 26 capital letters, 10 numerals, 2 more characters ( +, / )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6632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Base64 : email</a:t>
            </a:r>
            <a:r>
              <a:rPr lang="ko-KR" altLang="en-US" dirty="0" smtClean="0"/>
              <a:t>에 </a:t>
            </a:r>
            <a:r>
              <a:rPr lang="en-US" altLang="ko-KR" dirty="0" smtClean="0"/>
              <a:t>binary attachments</a:t>
            </a:r>
            <a:r>
              <a:rPr lang="ko-KR" altLang="en-US" dirty="0" smtClean="0"/>
              <a:t>를 추가할 때 사용한다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Base58 : bitcoin</a:t>
            </a:r>
            <a:r>
              <a:rPr lang="ko-KR" altLang="en-US" dirty="0" smtClean="0"/>
              <a:t>에서 사용하기 위해 개발된 </a:t>
            </a:r>
            <a:r>
              <a:rPr lang="en-US" altLang="ko-KR" dirty="0" err="1" smtClean="0"/>
              <a:t>textbased</a:t>
            </a:r>
            <a:r>
              <a:rPr lang="en-US" altLang="ko-KR" dirty="0" smtClean="0"/>
              <a:t> binary-encoding format. </a:t>
            </a:r>
            <a:r>
              <a:rPr lang="ko-KR" altLang="en-US" dirty="0" smtClean="0"/>
              <a:t>다른</a:t>
            </a:r>
            <a:r>
              <a:rPr lang="en-US" altLang="ko-KR" dirty="0" smtClean="0"/>
              <a:t> cryptocurrencies</a:t>
            </a:r>
            <a:r>
              <a:rPr lang="ko-KR" altLang="en-US" dirty="0" smtClean="0"/>
              <a:t>에서도 사용한다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Base58 is a Subset of Base 64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0(number), O (capital o), l(lower L), I(capital 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), +, /</a:t>
            </a:r>
            <a:r>
              <a:rPr lang="ko-KR" altLang="en-US" dirty="0" smtClean="0"/>
              <a:t>를 제외한 </a:t>
            </a:r>
            <a:r>
              <a:rPr lang="en-US" altLang="ko-KR" dirty="0" smtClean="0"/>
              <a:t>Base64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123456789ABCDEFGHJKLMNPQRSTUVWXYZabcdefghijkmnopqrstuvwxyz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Bitcoin’s Base58 alphabet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22053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Base58Check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Error-checking code</a:t>
            </a:r>
            <a:r>
              <a:rPr lang="ko-KR" altLang="en-US" dirty="0" smtClean="0"/>
              <a:t>가 있는 </a:t>
            </a:r>
            <a:r>
              <a:rPr lang="en-US" altLang="ko-KR" dirty="0" smtClean="0"/>
              <a:t>Base58 encoding format.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The checksum is an additional four bytes added to the end of the </a:t>
            </a:r>
            <a:r>
              <a:rPr lang="en-US" altLang="ko-KR" dirty="0" smtClean="0"/>
              <a:t>data.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The checksum is derived from the hash of the encoded </a:t>
            </a:r>
            <a:r>
              <a:rPr lang="en-US" altLang="ko-KR" dirty="0" smtClean="0"/>
              <a:t>data.</a:t>
            </a:r>
          </a:p>
          <a:p>
            <a:pPr lvl="1">
              <a:lnSpc>
                <a:spcPct val="150000"/>
              </a:lnSpc>
            </a:pPr>
            <a:r>
              <a:rPr lang="en-US" altLang="ko-KR" dirty="0"/>
              <a:t>detect and prevent transcription and typing errors.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32760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Base58Check code</a:t>
            </a:r>
            <a:r>
              <a:rPr lang="ko-KR" altLang="en-US" dirty="0" smtClean="0"/>
              <a:t>를 사용하면</a:t>
            </a:r>
            <a:r>
              <a:rPr lang="en-US" altLang="ko-KR" dirty="0" smtClean="0"/>
              <a:t>, decoding software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checksum</a:t>
            </a:r>
            <a:r>
              <a:rPr lang="ko-KR" altLang="en-US" dirty="0" smtClean="0"/>
              <a:t>을 계산하여 </a:t>
            </a:r>
            <a:r>
              <a:rPr lang="en-US" altLang="ko-KR" dirty="0" smtClean="0"/>
              <a:t>code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checksum</a:t>
            </a:r>
            <a:r>
              <a:rPr lang="ko-KR" altLang="en-US" dirty="0" smtClean="0"/>
              <a:t>과 비교한다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일치하지 않으면 </a:t>
            </a:r>
            <a:r>
              <a:rPr lang="en-US" altLang="ko-KR" dirty="0" smtClean="0"/>
              <a:t>Base58check data</a:t>
            </a:r>
            <a:r>
              <a:rPr lang="ko-KR" altLang="en-US" dirty="0" smtClean="0"/>
              <a:t>가 유효하지 않은 것을 알 수 있다</a:t>
            </a:r>
            <a:r>
              <a:rPr lang="en-US" altLang="ko-KR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Wallet software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mistyped bitcoin address</a:t>
            </a:r>
            <a:r>
              <a:rPr lang="ko-KR" altLang="en-US" dirty="0" smtClean="0"/>
              <a:t>를 유효하지 않다고 판단한다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87661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Converting data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To convert data, we add a prefix to the data.</a:t>
            </a:r>
          </a:p>
          <a:p>
            <a:r>
              <a:rPr lang="en-US" altLang="ko-KR" dirty="0" smtClean="0"/>
              <a:t>Version byte : data type</a:t>
            </a:r>
            <a:r>
              <a:rPr lang="ko-KR" altLang="en-US" dirty="0" smtClean="0"/>
              <a:t>을 쉽게 알 수 있음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916620"/>
            <a:ext cx="559117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31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Base58Check Encoding</a:t>
            </a:r>
            <a:endParaRPr lang="ko-KR" altLang="en-US" dirty="0"/>
          </a:p>
        </p:txBody>
      </p:sp>
      <p:pic>
        <p:nvPicPr>
          <p:cNvPr id="1026" name="Picture 2" descr="Base58CheckEncodi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765" y="1847983"/>
            <a:ext cx="5824470" cy="4795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021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211</Words>
  <Application>Microsoft Office PowerPoint</Application>
  <PresentationFormat>화면 슬라이드 쇼(4:3)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맑은 고딕</vt:lpstr>
      <vt:lpstr>Arial</vt:lpstr>
      <vt:lpstr>Calibri</vt:lpstr>
      <vt:lpstr>Calibri Light</vt:lpstr>
      <vt:lpstr>Wingdings</vt:lpstr>
      <vt:lpstr>Office 테마</vt:lpstr>
      <vt:lpstr>MASTERING BITCOIN  Chap04. Keys, Addresses Base58 and Base58Check Encoding</vt:lpstr>
      <vt:lpstr>Base58</vt:lpstr>
      <vt:lpstr>PowerPoint 프레젠테이션</vt:lpstr>
      <vt:lpstr>Base58Check</vt:lpstr>
      <vt:lpstr>PowerPoint 프레젠테이션</vt:lpstr>
      <vt:lpstr>Converting data</vt:lpstr>
      <vt:lpstr>Base58Check Encoding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MASTERING BITCOIN  Chap04. Keys, Addresses Base58 and Base58Check Encoding</dc:title>
  <dc:creator>hmcl_sj</dc:creator>
  <cp:lastModifiedBy>hmcl_sj</cp:lastModifiedBy>
  <cp:revision>9</cp:revision>
  <dcterms:created xsi:type="dcterms:W3CDTF">2018-04-10T19:40:58Z</dcterms:created>
  <dcterms:modified xsi:type="dcterms:W3CDTF">2018-04-10T21:59:01Z</dcterms:modified>
</cp:coreProperties>
</file>