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5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BBD3F-3F5A-0C44-9399-860388D66C78}" type="datetimeFigureOut">
              <a:rPr lang="en-US" smtClean="0"/>
              <a:t>11/30/14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EE920-E150-FD41-AE6B-BF7BDAFC1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749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BBD3F-3F5A-0C44-9399-860388D66C78}" type="datetimeFigureOut">
              <a:rPr lang="en-US" smtClean="0"/>
              <a:t>11/30/14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EE920-E150-FD41-AE6B-BF7BDAFC1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094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BBD3F-3F5A-0C44-9399-860388D66C78}" type="datetimeFigureOut">
              <a:rPr lang="en-US" smtClean="0"/>
              <a:t>11/30/14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EE920-E150-FD41-AE6B-BF7BDAFC1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74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BBD3F-3F5A-0C44-9399-860388D66C78}" type="datetimeFigureOut">
              <a:rPr lang="en-US" smtClean="0"/>
              <a:t>11/30/14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EE920-E150-FD41-AE6B-BF7BDAFC1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89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BBD3F-3F5A-0C44-9399-860388D66C78}" type="datetimeFigureOut">
              <a:rPr lang="en-US" smtClean="0"/>
              <a:t>11/30/14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EE920-E150-FD41-AE6B-BF7BDAFC1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109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BBD3F-3F5A-0C44-9399-860388D66C78}" type="datetimeFigureOut">
              <a:rPr lang="en-US" smtClean="0"/>
              <a:t>11/30/14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EE920-E150-FD41-AE6B-BF7BDAFC1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605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BBD3F-3F5A-0C44-9399-860388D66C78}" type="datetimeFigureOut">
              <a:rPr lang="en-US" smtClean="0"/>
              <a:t>11/30/14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EE920-E150-FD41-AE6B-BF7BDAFC1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174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BBD3F-3F5A-0C44-9399-860388D66C78}" type="datetimeFigureOut">
              <a:rPr lang="en-US" smtClean="0"/>
              <a:t>11/30/14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EE920-E150-FD41-AE6B-BF7BDAFC1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463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BBD3F-3F5A-0C44-9399-860388D66C78}" type="datetimeFigureOut">
              <a:rPr lang="en-US" smtClean="0"/>
              <a:t>11/30/14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EE920-E150-FD41-AE6B-BF7BDAFC1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346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BBD3F-3F5A-0C44-9399-860388D66C78}" type="datetimeFigureOut">
              <a:rPr lang="en-US" smtClean="0"/>
              <a:t>11/30/14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EE920-E150-FD41-AE6B-BF7BDAFC1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535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BBD3F-3F5A-0C44-9399-860388D66C78}" type="datetimeFigureOut">
              <a:rPr lang="en-US" smtClean="0"/>
              <a:t>11/30/14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EE920-E150-FD41-AE6B-BF7BDAFC1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8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BBD3F-3F5A-0C44-9399-860388D66C78}" type="datetimeFigureOut">
              <a:rPr lang="en-US" smtClean="0"/>
              <a:t>11/30/14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EE920-E150-FD41-AE6B-BF7BDAFC1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07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Linked List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845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LList</a:t>
            </a:r>
            <a:r>
              <a:rPr lang="en-US" dirty="0" smtClean="0"/>
              <a:t>: Insert(n, data)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5678"/>
            <a:ext cx="8229600" cy="285048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Insert after node n</a:t>
            </a:r>
          </a:p>
          <a:p>
            <a:r>
              <a:rPr lang="en-US" dirty="0" err="1" smtClean="0"/>
              <a:t>newnode</a:t>
            </a:r>
            <a:r>
              <a:rPr lang="en-US" dirty="0" smtClean="0"/>
              <a:t> = new Node(data, n-&gt;next());</a:t>
            </a:r>
          </a:p>
          <a:p>
            <a:r>
              <a:rPr lang="en-US" dirty="0" smtClean="0"/>
              <a:t>n-&gt;</a:t>
            </a:r>
            <a:r>
              <a:rPr lang="en-US" dirty="0" err="1" smtClean="0"/>
              <a:t>setNext</a:t>
            </a:r>
            <a:r>
              <a:rPr lang="en-US" dirty="0" smtClean="0"/>
              <a:t>(</a:t>
            </a:r>
            <a:r>
              <a:rPr lang="en-US" dirty="0" err="1" smtClean="0"/>
              <a:t>newnode</a:t>
            </a:r>
            <a:r>
              <a:rPr lang="en-US" dirty="0" smtClean="0"/>
              <a:t>);</a:t>
            </a:r>
          </a:p>
          <a:p>
            <a:r>
              <a:rPr lang="en-US" dirty="0" smtClean="0"/>
              <a:t>or</a:t>
            </a:r>
          </a:p>
          <a:p>
            <a:r>
              <a:rPr lang="en-US" dirty="0" smtClean="0"/>
              <a:t>n-&gt;</a:t>
            </a:r>
            <a:r>
              <a:rPr lang="en-US" dirty="0" err="1" smtClean="0"/>
              <a:t>setNext</a:t>
            </a:r>
            <a:r>
              <a:rPr lang="en-US" dirty="0" smtClean="0"/>
              <a:t>(new Node(data, n-&gt;next() ));</a:t>
            </a:r>
            <a:endParaRPr lang="en-US" dirty="0"/>
          </a:p>
        </p:txBody>
      </p:sp>
      <p:pic>
        <p:nvPicPr>
          <p:cNvPr id="4" name="Picture 3" descr="sll_insert_aft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1633530"/>
            <a:ext cx="5080000" cy="146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368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LList</a:t>
            </a:r>
            <a:r>
              <a:rPr lang="en-US" dirty="0" smtClean="0"/>
              <a:t>: Delete(data)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Find previous node and delete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Find matching node, but store previous node</a:t>
            </a:r>
          </a:p>
          <a:p>
            <a:r>
              <a:rPr lang="en-US" dirty="0" err="1" smtClean="0"/>
              <a:t>prev_node</a:t>
            </a:r>
            <a:r>
              <a:rPr lang="en-US" dirty="0" smtClean="0"/>
              <a:t>-&gt;</a:t>
            </a:r>
            <a:r>
              <a:rPr lang="en-US" dirty="0" err="1" smtClean="0"/>
              <a:t>setNext</a:t>
            </a:r>
            <a:r>
              <a:rPr lang="en-US" dirty="0" smtClean="0"/>
              <a:t>( </a:t>
            </a:r>
            <a:r>
              <a:rPr lang="en-US" dirty="0" err="1" smtClean="0"/>
              <a:t>found_node</a:t>
            </a:r>
            <a:r>
              <a:rPr lang="en-US" dirty="0" smtClean="0"/>
              <a:t>-&gt;next() );</a:t>
            </a:r>
          </a:p>
          <a:p>
            <a:r>
              <a:rPr lang="en-US" dirty="0" smtClean="0"/>
              <a:t>delete </a:t>
            </a:r>
            <a:r>
              <a:rPr lang="en-US" dirty="0" err="1" smtClean="0"/>
              <a:t>found_node</a:t>
            </a:r>
            <a:r>
              <a:rPr lang="en-US" dirty="0" smtClean="0"/>
              <a:t>;</a:t>
            </a:r>
            <a:endParaRPr lang="en-US" dirty="0"/>
          </a:p>
        </p:txBody>
      </p:sp>
      <p:pic>
        <p:nvPicPr>
          <p:cNvPr id="4" name="Picture 3" descr="sll_delete_aft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7588" y="2303789"/>
            <a:ext cx="3340100" cy="16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909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String</a:t>
            </a:r>
            <a:r>
              <a:rPr lang="ko-KR" altLang="en-US" dirty="0" smtClean="0"/>
              <a:t>을 지원하는 </a:t>
            </a:r>
            <a:r>
              <a:rPr lang="en-US" altLang="ko-KR" dirty="0" smtClean="0"/>
              <a:t>Queue</a:t>
            </a:r>
            <a:r>
              <a:rPr lang="ko-KR" altLang="en-US" dirty="0" smtClean="0"/>
              <a:t>로 수정</a:t>
            </a:r>
            <a:endParaRPr lang="en-US" altLang="ko-KR" dirty="0" smtClean="0"/>
          </a:p>
          <a:p>
            <a:r>
              <a:rPr lang="en-US" dirty="0" smtClean="0"/>
              <a:t>2. main</a:t>
            </a:r>
            <a:r>
              <a:rPr lang="ko-KR" altLang="en-US" dirty="0" smtClean="0"/>
              <a:t>함수 작성</a:t>
            </a:r>
            <a:endParaRPr lang="en-US" altLang="ko-KR" dirty="0" smtClean="0"/>
          </a:p>
          <a:p>
            <a:pPr lvl="1"/>
            <a:r>
              <a:rPr lang="en-US" dirty="0" err="1" smtClean="0"/>
              <a:t>menQ</a:t>
            </a:r>
            <a:r>
              <a:rPr lang="en-US" dirty="0" smtClean="0"/>
              <a:t>, </a:t>
            </a:r>
            <a:r>
              <a:rPr lang="en-US" dirty="0" err="1" smtClean="0"/>
              <a:t>womenQ</a:t>
            </a:r>
            <a:r>
              <a:rPr lang="en-US" dirty="0" smtClean="0"/>
              <a:t> </a:t>
            </a:r>
            <a:r>
              <a:rPr lang="ko-KR" altLang="en-US" dirty="0" smtClean="0"/>
              <a:t>두개의 </a:t>
            </a:r>
            <a:r>
              <a:rPr lang="en-US" altLang="ko-KR" dirty="0" smtClean="0"/>
              <a:t>Queue</a:t>
            </a:r>
            <a:r>
              <a:rPr lang="ko-KR" altLang="en-US" dirty="0" smtClean="0"/>
              <a:t>를 생성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파일을 읽어서 </a:t>
            </a:r>
            <a:r>
              <a:rPr lang="en-US" altLang="ko-KR" dirty="0" err="1" smtClean="0"/>
              <a:t>menQ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womenQ</a:t>
            </a:r>
            <a:r>
              <a:rPr lang="ko-KR" altLang="en-US" dirty="0" smtClean="0"/>
              <a:t>에 데이터 추가</a:t>
            </a:r>
            <a:endParaRPr lang="en-US" altLang="ko-KR" dirty="0" smtClean="0"/>
          </a:p>
          <a:p>
            <a:pPr lvl="1"/>
            <a:r>
              <a:rPr lang="en-US" dirty="0" err="1" smtClean="0"/>
              <a:t>menQ</a:t>
            </a:r>
            <a:r>
              <a:rPr lang="ko-KR" altLang="en-US" dirty="0" smtClean="0"/>
              <a:t>혹은 </a:t>
            </a:r>
            <a:r>
              <a:rPr lang="en-US" altLang="ko-KR" dirty="0" err="1" smtClean="0"/>
              <a:t>womenQ</a:t>
            </a:r>
            <a:r>
              <a:rPr lang="ko-KR" altLang="en-US" dirty="0" smtClean="0"/>
              <a:t>에 데이터가 없을때 까지 매칭커플을 출력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사람이 남은 </a:t>
            </a:r>
            <a:r>
              <a:rPr lang="en-US" altLang="ko-KR" dirty="0" smtClean="0"/>
              <a:t>Queue</a:t>
            </a:r>
            <a:r>
              <a:rPr lang="ko-KR" altLang="en-US" dirty="0" smtClean="0"/>
              <a:t>에 대해서 남은 갯수를 출력하고 맨 앞사람 이름을 출력한다</a:t>
            </a:r>
            <a:r>
              <a:rPr lang="en-US" altLang="ko-K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184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Insert/Delete at any place</a:t>
            </a:r>
            <a:endParaRPr lang="en-US" dirty="0"/>
          </a:p>
        </p:txBody>
      </p:sp>
      <p:pic>
        <p:nvPicPr>
          <p:cNvPr id="4" name="Picture 3" descr="linked_li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400" y="3216980"/>
            <a:ext cx="5267325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642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Delete</a:t>
            </a:r>
          </a:p>
        </p:txBody>
      </p:sp>
      <p:pic>
        <p:nvPicPr>
          <p:cNvPr id="4" name="Picture 3" descr="sll_insert_aft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2205046"/>
            <a:ext cx="5080000" cy="1460500"/>
          </a:xfrm>
          <a:prstGeom prst="rect">
            <a:avLst/>
          </a:prstGeom>
        </p:spPr>
      </p:pic>
      <p:pic>
        <p:nvPicPr>
          <p:cNvPr id="5" name="Picture 4" descr="sll_delete_afte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469" y="4641498"/>
            <a:ext cx="3340100" cy="16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866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</a:t>
            </a:r>
            <a:r>
              <a:rPr lang="en-US" dirty="0" err="1" smtClean="0"/>
              <a:t>LList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</a:t>
            </a:r>
            <a:r>
              <a:rPr lang="en-US" dirty="0" err="1" smtClean="0"/>
              <a:t>LList</a:t>
            </a:r>
            <a:r>
              <a:rPr lang="en-US" dirty="0" smtClean="0"/>
              <a:t> {</a:t>
            </a:r>
          </a:p>
          <a:p>
            <a:pPr marL="0" indent="0">
              <a:buNone/>
            </a:pPr>
            <a:r>
              <a:rPr lang="en-US" dirty="0" smtClean="0"/>
              <a:t>  public: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LList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append(T v)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Node *find(T v);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delete(T v);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</a:t>
            </a:r>
            <a:r>
              <a:rPr lang="en-US" dirty="0" smtClean="0"/>
              <a:t>print(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class Node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 data;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Node *next;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public: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Node(T v, Node *next);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 </a:t>
            </a:r>
            <a:r>
              <a:rPr lang="en-US" dirty="0" err="1" smtClean="0"/>
              <a:t>getData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Node *next();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setNext</a:t>
            </a:r>
            <a:r>
              <a:rPr lang="en-US" dirty="0" smtClean="0"/>
              <a:t>( Node *node 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78438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LList</a:t>
            </a:r>
            <a:r>
              <a:rPr lang="en-US" dirty="0" smtClean="0"/>
              <a:t>: </a:t>
            </a:r>
            <a:r>
              <a:rPr lang="en-US" dirty="0" err="1" smtClean="0"/>
              <a:t>isEmpty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Empty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Non-Empty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818338" y="2366569"/>
            <a:ext cx="837012" cy="3463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head</a:t>
            </a:r>
            <a:endParaRPr lang="en-US" sz="1600" dirty="0"/>
          </a:p>
        </p:txBody>
      </p:sp>
      <p:cxnSp>
        <p:nvCxnSpPr>
          <p:cNvPr id="6" name="Straight Arrow Connector 5"/>
          <p:cNvCxnSpPr>
            <a:stCxn id="4" idx="6"/>
            <a:endCxn id="7" idx="2"/>
          </p:cNvCxnSpPr>
          <p:nvPr/>
        </p:nvCxnSpPr>
        <p:spPr>
          <a:xfrm flipV="1">
            <a:off x="2655350" y="2539732"/>
            <a:ext cx="707132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362482" y="2418518"/>
            <a:ext cx="242445" cy="242428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160445" y="206353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NULL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36502" y="2014396"/>
            <a:ext cx="16904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Node *head;</a:t>
            </a:r>
          </a:p>
          <a:p>
            <a:r>
              <a:rPr lang="en-US" sz="2000" dirty="0" smtClean="0"/>
              <a:t>head == NULL;</a:t>
            </a:r>
          </a:p>
        </p:txBody>
      </p:sp>
      <p:sp>
        <p:nvSpPr>
          <p:cNvPr id="12" name="Oval 11"/>
          <p:cNvSpPr/>
          <p:nvPr/>
        </p:nvSpPr>
        <p:spPr>
          <a:xfrm>
            <a:off x="1082152" y="4394908"/>
            <a:ext cx="837012" cy="3463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head</a:t>
            </a:r>
            <a:endParaRPr lang="en-US" sz="1600" dirty="0"/>
          </a:p>
        </p:txBody>
      </p:sp>
      <p:cxnSp>
        <p:nvCxnSpPr>
          <p:cNvPr id="13" name="Straight Arrow Connector 12"/>
          <p:cNvCxnSpPr>
            <a:stCxn id="12" idx="6"/>
            <a:endCxn id="16" idx="1"/>
          </p:cNvCxnSpPr>
          <p:nvPr/>
        </p:nvCxnSpPr>
        <p:spPr>
          <a:xfrm>
            <a:off x="1919164" y="4568072"/>
            <a:ext cx="70713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8217149" y="4446857"/>
            <a:ext cx="242445" cy="242428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626296" y="4329972"/>
            <a:ext cx="599577" cy="4761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962059" y="4329972"/>
            <a:ext cx="599577" cy="4761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>
            <a:stCxn id="16" idx="3"/>
            <a:endCxn id="22" idx="1"/>
          </p:cNvCxnSpPr>
          <p:nvPr/>
        </p:nvCxnSpPr>
        <p:spPr>
          <a:xfrm>
            <a:off x="3225873" y="4568072"/>
            <a:ext cx="73618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2" idx="3"/>
          </p:cNvCxnSpPr>
          <p:nvPr/>
        </p:nvCxnSpPr>
        <p:spPr>
          <a:xfrm>
            <a:off x="4561636" y="4568072"/>
            <a:ext cx="73618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6882940" y="4329973"/>
            <a:ext cx="599577" cy="4761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>
          <a:xfrm>
            <a:off x="6146754" y="4568072"/>
            <a:ext cx="73618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3" idx="3"/>
          </p:cNvCxnSpPr>
          <p:nvPr/>
        </p:nvCxnSpPr>
        <p:spPr>
          <a:xfrm>
            <a:off x="7482517" y="4568073"/>
            <a:ext cx="73618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297822" y="4568072"/>
            <a:ext cx="848932" cy="2"/>
          </a:xfrm>
          <a:prstGeom prst="line">
            <a:avLst/>
          </a:prstGeom>
          <a:ln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036502" y="5298171"/>
            <a:ext cx="1646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head != NULL;</a:t>
            </a:r>
          </a:p>
        </p:txBody>
      </p:sp>
    </p:spTree>
    <p:extLst>
      <p:ext uri="{BB962C8B-B14F-4D97-AF65-F5344CB8AC3E}">
        <p14:creationId xmlns:p14="http://schemas.microsoft.com/office/powerpoint/2010/main" val="717854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LList</a:t>
            </a:r>
            <a:r>
              <a:rPr lang="en-US" dirty="0" smtClean="0"/>
              <a:t>: Append()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Empty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Non-Empty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818338" y="2366569"/>
            <a:ext cx="837012" cy="3463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head</a:t>
            </a:r>
            <a:endParaRPr lang="en-US" sz="1600" dirty="0"/>
          </a:p>
        </p:txBody>
      </p:sp>
      <p:cxnSp>
        <p:nvCxnSpPr>
          <p:cNvPr id="6" name="Straight Arrow Connector 5"/>
          <p:cNvCxnSpPr>
            <a:stCxn id="4" idx="6"/>
            <a:endCxn id="7" idx="2"/>
          </p:cNvCxnSpPr>
          <p:nvPr/>
        </p:nvCxnSpPr>
        <p:spPr>
          <a:xfrm flipV="1">
            <a:off x="2655350" y="2539732"/>
            <a:ext cx="707132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362482" y="2418518"/>
            <a:ext cx="242445" cy="242428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160445" y="206353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NULL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1902601" y="4170793"/>
            <a:ext cx="837012" cy="3463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head</a:t>
            </a:r>
            <a:endParaRPr lang="en-US" sz="1600" dirty="0"/>
          </a:p>
        </p:txBody>
      </p:sp>
      <p:cxnSp>
        <p:nvCxnSpPr>
          <p:cNvPr id="13" name="Straight Arrow Connector 12"/>
          <p:cNvCxnSpPr>
            <a:stCxn id="12" idx="6"/>
          </p:cNvCxnSpPr>
          <p:nvPr/>
        </p:nvCxnSpPr>
        <p:spPr>
          <a:xfrm>
            <a:off x="2739613" y="4343957"/>
            <a:ext cx="70713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6364746" y="4222742"/>
            <a:ext cx="242445" cy="242428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030537" y="4105858"/>
            <a:ext cx="599577" cy="4761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>
          <a:xfrm>
            <a:off x="4294351" y="4343957"/>
            <a:ext cx="73618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3" idx="3"/>
          </p:cNvCxnSpPr>
          <p:nvPr/>
        </p:nvCxnSpPr>
        <p:spPr>
          <a:xfrm>
            <a:off x="5630114" y="4343958"/>
            <a:ext cx="73618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445419" y="4343957"/>
            <a:ext cx="848932" cy="2"/>
          </a:xfrm>
          <a:prstGeom prst="line">
            <a:avLst/>
          </a:prstGeom>
          <a:ln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ight Arrow 4"/>
          <p:cNvSpPr/>
          <p:nvPr/>
        </p:nvSpPr>
        <p:spPr>
          <a:xfrm>
            <a:off x="4141768" y="2357910"/>
            <a:ext cx="620544" cy="40982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338796" y="2372662"/>
            <a:ext cx="837012" cy="3463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head</a:t>
            </a:r>
            <a:endParaRPr lang="en-US" sz="1600" dirty="0"/>
          </a:p>
        </p:txBody>
      </p:sp>
      <p:cxnSp>
        <p:nvCxnSpPr>
          <p:cNvPr id="25" name="Straight Arrow Connector 24"/>
          <p:cNvCxnSpPr>
            <a:stCxn id="24" idx="6"/>
            <a:endCxn id="26" idx="1"/>
          </p:cNvCxnSpPr>
          <p:nvPr/>
        </p:nvCxnSpPr>
        <p:spPr>
          <a:xfrm>
            <a:off x="6175808" y="2545826"/>
            <a:ext cx="70713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6882940" y="2307726"/>
            <a:ext cx="599577" cy="47619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>
            <a:stCxn id="26" idx="3"/>
          </p:cNvCxnSpPr>
          <p:nvPr/>
        </p:nvCxnSpPr>
        <p:spPr>
          <a:xfrm>
            <a:off x="7482517" y="2545826"/>
            <a:ext cx="73618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8191169" y="2418519"/>
            <a:ext cx="242445" cy="242428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144048" y="2873571"/>
            <a:ext cx="3054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head = new Node(data, NULL);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2060" y="5757721"/>
            <a:ext cx="42800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find last node</a:t>
            </a:r>
          </a:p>
          <a:p>
            <a:r>
              <a:rPr lang="en-US" dirty="0" err="1" smtClean="0"/>
              <a:t>last_node</a:t>
            </a:r>
            <a:r>
              <a:rPr lang="en-US" dirty="0" smtClean="0"/>
              <a:t>-&gt;</a:t>
            </a:r>
            <a:r>
              <a:rPr lang="en-US" dirty="0" err="1" smtClean="0"/>
              <a:t>setNext</a:t>
            </a:r>
            <a:r>
              <a:rPr lang="en-US" dirty="0" smtClean="0"/>
              <a:t>(new Node(data, NULL))</a:t>
            </a:r>
            <a:endParaRPr lang="en-US" dirty="0"/>
          </a:p>
        </p:txBody>
      </p:sp>
      <p:sp>
        <p:nvSpPr>
          <p:cNvPr id="30" name="Right Arrow 29"/>
          <p:cNvSpPr/>
          <p:nvPr/>
        </p:nvSpPr>
        <p:spPr>
          <a:xfrm>
            <a:off x="1082152" y="4975607"/>
            <a:ext cx="620544" cy="40982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902601" y="5026345"/>
            <a:ext cx="837012" cy="3463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head</a:t>
            </a:r>
            <a:endParaRPr lang="en-US" sz="1600" dirty="0"/>
          </a:p>
        </p:txBody>
      </p:sp>
      <p:cxnSp>
        <p:nvCxnSpPr>
          <p:cNvPr id="32" name="Straight Arrow Connector 31"/>
          <p:cNvCxnSpPr>
            <a:stCxn id="31" idx="6"/>
          </p:cNvCxnSpPr>
          <p:nvPr/>
        </p:nvCxnSpPr>
        <p:spPr>
          <a:xfrm>
            <a:off x="2739613" y="5199509"/>
            <a:ext cx="70713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5030537" y="4961410"/>
            <a:ext cx="599577" cy="4761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>
            <a:endCxn id="37" idx="1"/>
          </p:cNvCxnSpPr>
          <p:nvPr/>
        </p:nvCxnSpPr>
        <p:spPr>
          <a:xfrm>
            <a:off x="4294351" y="5199509"/>
            <a:ext cx="73618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7" idx="3"/>
            <a:endCxn id="44" idx="1"/>
          </p:cNvCxnSpPr>
          <p:nvPr/>
        </p:nvCxnSpPr>
        <p:spPr>
          <a:xfrm flipV="1">
            <a:off x="5630114" y="5193356"/>
            <a:ext cx="736186" cy="61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445419" y="5199509"/>
            <a:ext cx="848932" cy="2"/>
          </a:xfrm>
          <a:prstGeom prst="line">
            <a:avLst/>
          </a:prstGeom>
          <a:ln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7700509" y="5072140"/>
            <a:ext cx="242445" cy="242428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366300" y="4955256"/>
            <a:ext cx="599577" cy="47619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stCxn id="44" idx="3"/>
          </p:cNvCxnSpPr>
          <p:nvPr/>
        </p:nvCxnSpPr>
        <p:spPr>
          <a:xfrm>
            <a:off x="6965877" y="5193356"/>
            <a:ext cx="73618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993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LList</a:t>
            </a:r>
            <a:r>
              <a:rPr lang="en-US" dirty="0" smtClean="0"/>
              <a:t>: Print()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Node *n = head;</a:t>
            </a:r>
          </a:p>
          <a:p>
            <a:pPr marL="0" indent="0">
              <a:buNone/>
            </a:pPr>
            <a:r>
              <a:rPr lang="en-US" dirty="0" smtClean="0"/>
              <a:t>while( n )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n-&gt;data &lt;&lt; “</a:t>
            </a:r>
            <a:r>
              <a:rPr lang="en-US" dirty="0" smtClean="0">
                <a:sym typeface="Wingdings"/>
              </a:rPr>
              <a:t>”;</a:t>
            </a:r>
          </a:p>
          <a:p>
            <a:pPr marL="0" indent="0">
              <a:buNone/>
            </a:pPr>
            <a:r>
              <a:rPr lang="en-US" dirty="0">
                <a:sym typeface="Wingdings"/>
              </a:rPr>
              <a:t>	</a:t>
            </a:r>
            <a:r>
              <a:rPr lang="en-US" dirty="0" smtClean="0">
                <a:sym typeface="Wingdings"/>
              </a:rPr>
              <a:t>n = n-&gt;next();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“NULL”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059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LList</a:t>
            </a:r>
            <a:r>
              <a:rPr lang="en-US" dirty="0" smtClean="0"/>
              <a:t>: Find(data)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Node *n = head;</a:t>
            </a:r>
          </a:p>
          <a:p>
            <a:pPr marL="0" indent="0">
              <a:buNone/>
            </a:pPr>
            <a:r>
              <a:rPr lang="en-US" dirty="0" smtClean="0"/>
              <a:t>while( n ) {</a:t>
            </a:r>
          </a:p>
          <a:p>
            <a:pPr marL="0" indent="0">
              <a:buNone/>
            </a:pPr>
            <a:r>
              <a:rPr lang="en-US" dirty="0" smtClean="0"/>
              <a:t>	if( n-&gt;</a:t>
            </a:r>
            <a:r>
              <a:rPr lang="en-US" dirty="0" err="1" smtClean="0"/>
              <a:t>getData</a:t>
            </a:r>
            <a:r>
              <a:rPr lang="en-US" dirty="0" smtClean="0"/>
              <a:t>() == data )</a:t>
            </a:r>
          </a:p>
          <a:p>
            <a:pPr marL="0" indent="0">
              <a:buNone/>
            </a:pPr>
            <a:r>
              <a:rPr lang="en-US" dirty="0">
                <a:sym typeface="Wingdings"/>
              </a:rPr>
              <a:t>	</a:t>
            </a:r>
            <a:r>
              <a:rPr lang="en-US" dirty="0" smtClean="0">
                <a:sym typeface="Wingdings"/>
              </a:rPr>
              <a:t>	return n;</a:t>
            </a:r>
            <a:endParaRPr lang="en-US" dirty="0" smtClean="0"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	n = n-&gt;next();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return NULL;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87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262</Words>
  <Application>Microsoft Macintosh PowerPoint</Application>
  <PresentationFormat>On-screen Show (4:3)</PresentationFormat>
  <Paragraphs>90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Linked List</vt:lpstr>
      <vt:lpstr>HW10</vt:lpstr>
      <vt:lpstr>Linked List</vt:lpstr>
      <vt:lpstr>Linked List</vt:lpstr>
      <vt:lpstr>class LList</vt:lpstr>
      <vt:lpstr>LList: isEmpty()</vt:lpstr>
      <vt:lpstr>LList: Append()</vt:lpstr>
      <vt:lpstr>LList: Print()</vt:lpstr>
      <vt:lpstr>LList: Find(data)</vt:lpstr>
      <vt:lpstr>LList: Insert(n, data)</vt:lpstr>
      <vt:lpstr>LList: Delete(data)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19</cp:revision>
  <dcterms:created xsi:type="dcterms:W3CDTF">2014-11-30T14:33:10Z</dcterms:created>
  <dcterms:modified xsi:type="dcterms:W3CDTF">2014-11-30T17:35:47Z</dcterms:modified>
</cp:coreProperties>
</file>