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7" r:id="rId3"/>
    <p:sldId id="288" r:id="rId4"/>
    <p:sldId id="289" r:id="rId5"/>
    <p:sldId id="290" r:id="rId6"/>
    <p:sldId id="291" r:id="rId7"/>
    <p:sldId id="28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4708" autoAdjust="0"/>
  </p:normalViewPr>
  <p:slideViewPr>
    <p:cSldViewPr snapToGrid="0" snapToObjects="1">
      <p:cViewPr varScale="1">
        <p:scale>
          <a:sx n="119" d="100"/>
          <a:sy n="119" d="100"/>
        </p:scale>
        <p:origin x="-157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31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4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00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64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4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4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8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7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10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3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5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6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646C9-4364-914B-BBE0-50C98939E7B7}" type="datetimeFigureOut">
              <a:rPr lang="en-US" smtClean="0"/>
              <a:t>9/23/14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63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Hangman in </a:t>
            </a:r>
            <a:r>
              <a:rPr lang="en-US" dirty="0" smtClean="0"/>
              <a:t>C++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 </a:t>
            </a:r>
            <a:r>
              <a:rPr lang="en-US" dirty="0" smtClean="0"/>
              <a:t>25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90189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Language, New Thought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 ON </a:t>
            </a:r>
            <a:r>
              <a:rPr lang="en-US" dirty="0" smtClean="0">
                <a:solidFill>
                  <a:srgbClr val="FF0000"/>
                </a:solidFill>
              </a:rPr>
              <a:t>CONCEPTS, DESIGN TECHNIQUES</a:t>
            </a:r>
          </a:p>
          <a:p>
            <a:pPr lvl="1"/>
            <a:r>
              <a:rPr lang="en-US" dirty="0" smtClean="0"/>
              <a:t>Not too much language technical details</a:t>
            </a:r>
          </a:p>
          <a:p>
            <a:pPr lvl="1"/>
            <a:r>
              <a:rPr lang="en-US" dirty="0" smtClean="0"/>
              <a:t>Learning C++ is not memorizing new syntax</a:t>
            </a:r>
          </a:p>
          <a:p>
            <a:pPr lvl="1"/>
            <a:r>
              <a:rPr lang="en-US" dirty="0" smtClean="0"/>
              <a:t>Learning C++ is to learn new ways of building systems: </a:t>
            </a:r>
            <a:r>
              <a:rPr lang="en-US" i="1" dirty="0" smtClean="0">
                <a:solidFill>
                  <a:srgbClr val="FF0000"/>
                </a:solidFill>
              </a:rPr>
              <a:t>Object Oriented Programming</a:t>
            </a:r>
          </a:p>
          <a:p>
            <a:endParaRPr lang="en-US" dirty="0"/>
          </a:p>
          <a:p>
            <a:r>
              <a:rPr lang="en-US" dirty="0" smtClean="0"/>
              <a:t>You will/can use C++ before understanding every language feature and technique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47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of C++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Simplicity</a:t>
            </a:r>
          </a:p>
          <a:p>
            <a:r>
              <a:rPr lang="en-US" dirty="0" smtClean="0"/>
              <a:t>Compatibility with C: C </a:t>
            </a:r>
            <a:r>
              <a:rPr lang="en-US" b="1" u="sng" dirty="0">
                <a:sym typeface="Symbol"/>
              </a:rPr>
              <a:t></a:t>
            </a:r>
            <a:r>
              <a:rPr lang="en-US" dirty="0"/>
              <a:t> </a:t>
            </a:r>
            <a:r>
              <a:rPr lang="en-US" dirty="0" smtClean="0"/>
              <a:t>C++</a:t>
            </a:r>
          </a:p>
          <a:p>
            <a:r>
              <a:rPr lang="en-US" dirty="0" smtClean="0"/>
              <a:t>No high-level types (e.g., Matrix) built in</a:t>
            </a:r>
          </a:p>
          <a:p>
            <a:pPr lvl="1"/>
            <a:r>
              <a:rPr lang="en-US" dirty="0" smtClean="0"/>
              <a:t>Defining </a:t>
            </a:r>
            <a:r>
              <a:rPr lang="en-US" dirty="0" smtClean="0">
                <a:solidFill>
                  <a:srgbClr val="FF0000"/>
                </a:solidFill>
              </a:rPr>
              <a:t>new abstract type </a:t>
            </a:r>
            <a:r>
              <a:rPr lang="en-US" dirty="0" smtClean="0"/>
              <a:t>is what you do in C++</a:t>
            </a:r>
          </a:p>
          <a:p>
            <a:pPr lvl="1"/>
            <a:r>
              <a:rPr lang="en-US" dirty="0" smtClean="0"/>
              <a:t>Standard Library is a collection of such useful types</a:t>
            </a:r>
          </a:p>
          <a:p>
            <a:r>
              <a:rPr lang="en-US" dirty="0" smtClean="0"/>
              <a:t>Enable large programs</a:t>
            </a:r>
          </a:p>
          <a:p>
            <a:r>
              <a:rPr lang="en-US" dirty="0" smtClean="0"/>
              <a:t>C focuses on how to solve the problem</a:t>
            </a:r>
          </a:p>
          <a:p>
            <a:r>
              <a:rPr lang="en-US" dirty="0" smtClean="0"/>
              <a:t>C++ focuses on what is the problem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CLASS is the way C++ understand the world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537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C++ is built upon C</a:t>
            </a:r>
          </a:p>
          <a:p>
            <a:r>
              <a:rPr lang="en-US" dirty="0" smtClean="0"/>
              <a:t>borrowed class concept from Simula67</a:t>
            </a:r>
          </a:p>
          <a:p>
            <a:r>
              <a:rPr lang="en-US" dirty="0" smtClean="0"/>
              <a:t>overloading, free declaration from Algol68</a:t>
            </a:r>
          </a:p>
          <a:p>
            <a:r>
              <a:rPr lang="en-US" dirty="0" smtClean="0"/>
              <a:t>Template from Ada, </a:t>
            </a:r>
            <a:r>
              <a:rPr lang="en-US" dirty="0" err="1" smtClean="0"/>
              <a:t>Clu</a:t>
            </a:r>
            <a:endParaRPr lang="en-US" dirty="0" smtClean="0"/>
          </a:p>
          <a:p>
            <a:r>
              <a:rPr lang="en-US" dirty="0" smtClean="0"/>
              <a:t>Exception handling from Ada, </a:t>
            </a:r>
            <a:r>
              <a:rPr lang="en-US" dirty="0" err="1" smtClean="0"/>
              <a:t>Clu</a:t>
            </a:r>
            <a:r>
              <a:rPr lang="en-US" dirty="0" smtClean="0"/>
              <a:t>, 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4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Suggestions for C Programmers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use Macros; use </a:t>
            </a:r>
            <a:r>
              <a:rPr lang="en-US" b="1" i="1" dirty="0" err="1" smtClean="0"/>
              <a:t>const</a:t>
            </a:r>
            <a:r>
              <a:rPr lang="en-US" i="1" dirty="0" smtClean="0"/>
              <a:t>, </a:t>
            </a:r>
            <a:r>
              <a:rPr lang="en-US" b="1" i="1" dirty="0" err="1" smtClean="0"/>
              <a:t>enum</a:t>
            </a:r>
            <a:r>
              <a:rPr lang="en-US" i="1" dirty="0" smtClean="0"/>
              <a:t>, </a:t>
            </a:r>
            <a:r>
              <a:rPr lang="en-US" b="1" i="1" dirty="0" smtClean="0"/>
              <a:t>inline</a:t>
            </a:r>
          </a:p>
          <a:p>
            <a:r>
              <a:rPr lang="en-US" dirty="0" smtClean="0"/>
              <a:t>Declare a variable only when you need it</a:t>
            </a:r>
          </a:p>
          <a:p>
            <a:r>
              <a:rPr lang="en-US" dirty="0" smtClean="0"/>
              <a:t>Don’t use </a:t>
            </a:r>
            <a:r>
              <a:rPr lang="en-US" dirty="0" err="1" smtClean="0"/>
              <a:t>malloc</a:t>
            </a:r>
            <a:r>
              <a:rPr lang="en-US" dirty="0" smtClean="0"/>
              <a:t>(); use </a:t>
            </a:r>
            <a:r>
              <a:rPr lang="en-US" b="1" dirty="0" smtClean="0"/>
              <a:t>new</a:t>
            </a:r>
            <a:endParaRPr lang="en-US" i="1" dirty="0" smtClean="0"/>
          </a:p>
          <a:p>
            <a:r>
              <a:rPr lang="en-US" dirty="0" smtClean="0"/>
              <a:t>No void*, pointer arithmetic, union, cast</a:t>
            </a:r>
          </a:p>
          <a:p>
            <a:r>
              <a:rPr lang="en-US" dirty="0" smtClean="0"/>
              <a:t>Minimize array, C-style strings; use </a:t>
            </a:r>
            <a:r>
              <a:rPr lang="en-US" b="1" dirty="0" smtClean="0"/>
              <a:t>vector </a:t>
            </a:r>
            <a:r>
              <a:rPr lang="en-US" dirty="0" smtClean="0"/>
              <a:t>and </a:t>
            </a:r>
            <a:r>
              <a:rPr lang="en-US" b="1" dirty="0" smtClean="0"/>
              <a:t>string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97265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Analysis: Clearly understand the problem</a:t>
            </a:r>
          </a:p>
          <a:p>
            <a:r>
              <a:rPr lang="en-US" dirty="0" smtClean="0"/>
              <a:t>Design: Identify key concepts needed for solution</a:t>
            </a:r>
          </a:p>
          <a:p>
            <a:r>
              <a:rPr lang="en-US" dirty="0" smtClean="0"/>
              <a:t>Programming: Express the solution in a program</a:t>
            </a:r>
          </a:p>
          <a:p>
            <a:r>
              <a:rPr lang="en-US" dirty="0" smtClean="0"/>
              <a:t>One class for one concept</a:t>
            </a:r>
          </a:p>
          <a:p>
            <a:r>
              <a:rPr lang="en-US" dirty="0" smtClean="0"/>
              <a:t>Relationship between concepts: inheritance,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537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include preprocessor</a:t>
            </a:r>
          </a:p>
          <a:p>
            <a:r>
              <a:rPr lang="en-US" dirty="0" smtClean="0"/>
              <a:t>namespace</a:t>
            </a:r>
          </a:p>
          <a:p>
            <a:r>
              <a:rPr lang="en-US" dirty="0" err="1" smtClean="0"/>
              <a:t>cout</a:t>
            </a:r>
            <a:r>
              <a:rPr lang="en-US" dirty="0"/>
              <a:t>/</a:t>
            </a:r>
            <a:r>
              <a:rPr lang="en-US" dirty="0" err="1"/>
              <a:t>cin</a:t>
            </a:r>
            <a:endParaRPr lang="en-US" dirty="0"/>
          </a:p>
          <a:p>
            <a:r>
              <a:rPr lang="en-US" dirty="0" smtClean="0"/>
              <a:t>string/ string comparison/ find/ </a:t>
            </a:r>
            <a:r>
              <a:rPr lang="en-US" dirty="0" err="1" smtClean="0"/>
              <a:t>concat</a:t>
            </a:r>
            <a:r>
              <a:rPr lang="en-US" dirty="0" smtClean="0"/>
              <a:t>/ append/ length</a:t>
            </a:r>
            <a:endParaRPr lang="en-US" dirty="0"/>
          </a:p>
          <a:p>
            <a:r>
              <a:rPr lang="en-US" dirty="0" smtClean="0"/>
              <a:t>vector&lt;&gt; template</a:t>
            </a:r>
          </a:p>
          <a:p>
            <a:r>
              <a:rPr lang="en-US" dirty="0" smtClean="0"/>
              <a:t>random number generation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688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10903</TotalTime>
  <Words>289</Words>
  <Application>Microsoft Macintosh PowerPoint</Application>
  <PresentationFormat>On-screen Show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Hangman in C++</vt:lpstr>
      <vt:lpstr>New Language, New Thought</vt:lpstr>
      <vt:lpstr>Design of C++</vt:lpstr>
      <vt:lpstr>Historical Notes</vt:lpstr>
      <vt:lpstr>Suggestions for C Programmers</vt:lpstr>
      <vt:lpstr>Design Procedure</vt:lpstr>
      <vt:lpstr>Topics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Hangman in C</dc:title>
  <dc:creator>Minho Shin</dc:creator>
  <cp:lastModifiedBy>Minho Shin</cp:lastModifiedBy>
  <cp:revision>145</cp:revision>
  <cp:lastPrinted>2014-09-15T15:05:06Z</cp:lastPrinted>
  <dcterms:created xsi:type="dcterms:W3CDTF">2014-09-08T14:15:31Z</dcterms:created>
  <dcterms:modified xsi:type="dcterms:W3CDTF">2014-09-24T19:13:27Z</dcterms:modified>
</cp:coreProperties>
</file>