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480C8-360E-F24B-96CB-D1A38960EBF9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3DF8D-F42A-9F4B-AA4E-79A69029B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4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7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60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5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5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1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02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7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4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2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F95D8-7620-214A-BEB5-99C6D716EED2}" type="datetimeFigureOut">
              <a:rPr lang="en-US" smtClean="0"/>
              <a:t>10/14/15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FCD1-B274-F048-8303-A5FA5845A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5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Attacks on WPA/WPA2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29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EAP-MD5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Simple, MD5 hash based authentication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AP sends challenge text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STA sends hash of challenge text + password</a:t>
            </a:r>
          </a:p>
          <a:p>
            <a:r>
              <a:rPr lang="en-US" dirty="0" smtClean="0"/>
              <a:t>Easy to crack with dictionary</a:t>
            </a:r>
          </a:p>
          <a:p>
            <a:pPr lvl="1"/>
            <a:r>
              <a:rPr lang="en-US" dirty="0" smtClean="0"/>
              <a:t>use eapmd5pass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9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Lightweight-EAP</a:t>
            </a:r>
          </a:p>
          <a:p>
            <a:r>
              <a:rPr lang="en-US" dirty="0" smtClean="0"/>
              <a:t>Cisco’s proprietary EAP type</a:t>
            </a:r>
          </a:p>
          <a:p>
            <a:pPr lvl="1"/>
            <a:r>
              <a:rPr lang="en-US" dirty="0" smtClean="0"/>
              <a:t>AP sends challenge</a:t>
            </a:r>
          </a:p>
          <a:p>
            <a:pPr lvl="1"/>
            <a:r>
              <a:rPr lang="en-US" dirty="0" smtClean="0"/>
              <a:t>STA DES-encrypt with seed of password hash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Asleap</a:t>
            </a:r>
            <a:r>
              <a:rPr lang="en-US" dirty="0" smtClean="0"/>
              <a:t> tool for dictionary attack</a:t>
            </a:r>
          </a:p>
        </p:txBody>
      </p:sp>
    </p:spTree>
    <p:extLst>
      <p:ext uri="{BB962C8B-B14F-4D97-AF65-F5344CB8AC3E}">
        <p14:creationId xmlns:p14="http://schemas.microsoft.com/office/powerpoint/2010/main" val="2499337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EAP-TLS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Almost impossible to attack</a:t>
            </a:r>
          </a:p>
          <a:p>
            <a:r>
              <a:rPr lang="en-US" dirty="0" smtClean="0"/>
              <a:t>Try to get the client’s private key</a:t>
            </a:r>
          </a:p>
          <a:p>
            <a:pPr lvl="1"/>
            <a:r>
              <a:rPr lang="en-US" dirty="0" smtClean="0"/>
              <a:t>need to access the client’s system</a:t>
            </a:r>
          </a:p>
          <a:p>
            <a:pPr lvl="1"/>
            <a:r>
              <a:rPr lang="en-US" dirty="0" smtClean="0"/>
              <a:t>If can access, straightforward</a:t>
            </a:r>
          </a:p>
          <a:p>
            <a:r>
              <a:rPr lang="en-US" dirty="0" smtClean="0"/>
              <a:t>Now have private key, so what?</a:t>
            </a:r>
          </a:p>
          <a:p>
            <a:pPr lvl="1"/>
            <a:r>
              <a:rPr lang="en-US" dirty="0" smtClean="0"/>
              <a:t>Still can’t decrypt other’s data</a:t>
            </a:r>
          </a:p>
          <a:p>
            <a:pPr lvl="1"/>
            <a:r>
              <a:rPr lang="en-US" dirty="0" smtClean="0"/>
              <a:t>Do man-in-the-middle attack (ARP-spoof)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79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Attacking </a:t>
            </a:r>
            <a:r>
              <a:rPr lang="en-US" dirty="0" err="1" smtClean="0"/>
              <a:t>WiFi</a:t>
            </a:r>
            <a:r>
              <a:rPr lang="en-US" dirty="0" smtClean="0"/>
              <a:t>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WPA2, attacks on network got difficult</a:t>
            </a:r>
          </a:p>
          <a:p>
            <a:r>
              <a:rPr lang="en-US" dirty="0" smtClean="0"/>
              <a:t>So, attack clients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Play with layer 2/3 protocols to attract victim’s traffic to the attacker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Deliver malicious contents to the victim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Gain access to the victim’s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7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Attacks on WPA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 on authentication</a:t>
            </a:r>
          </a:p>
          <a:p>
            <a:pPr lvl="1"/>
            <a:r>
              <a:rPr lang="en-US" dirty="0" smtClean="0"/>
              <a:t>on WPA-PSK</a:t>
            </a:r>
          </a:p>
          <a:p>
            <a:pPr lvl="2"/>
            <a:r>
              <a:rPr lang="en-US" dirty="0" smtClean="0"/>
              <a:t>Dictionary attack</a:t>
            </a:r>
          </a:p>
          <a:p>
            <a:pPr lvl="2"/>
            <a:r>
              <a:rPr lang="en-US" dirty="0" smtClean="0"/>
              <a:t>WPS attack</a:t>
            </a:r>
          </a:p>
          <a:p>
            <a:pPr lvl="2"/>
            <a:r>
              <a:rPr lang="en-US" dirty="0" smtClean="0"/>
              <a:t>Key recovery attack</a:t>
            </a:r>
          </a:p>
          <a:p>
            <a:pPr lvl="1"/>
            <a:r>
              <a:rPr lang="en-US" dirty="0" smtClean="0"/>
              <a:t>on WPA-Enterprise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532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WPA-PSK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Same shared secret in all devices in the network</a:t>
            </a:r>
          </a:p>
          <a:p>
            <a:r>
              <a:rPr lang="en-US" dirty="0" smtClean="0"/>
              <a:t>Vulnerable to many attacks</a:t>
            </a:r>
          </a:p>
          <a:p>
            <a:r>
              <a:rPr lang="en-US" dirty="0" smtClean="0"/>
              <a:t>Procedure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Obtain 4-way handshake</a:t>
            </a:r>
          </a:p>
          <a:p>
            <a:pPr lvl="2"/>
            <a:r>
              <a:rPr lang="en-US" dirty="0" smtClean="0"/>
              <a:t>passive: just sniff (</a:t>
            </a:r>
            <a:r>
              <a:rPr lang="en-US" dirty="0" err="1" smtClean="0"/>
              <a:t>airodump-ng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active: </a:t>
            </a:r>
            <a:r>
              <a:rPr lang="en-US" dirty="0" err="1" smtClean="0"/>
              <a:t>deauthenticate</a:t>
            </a:r>
            <a:r>
              <a:rPr lang="en-US" dirty="0" smtClean="0"/>
              <a:t> clients (</a:t>
            </a:r>
            <a:r>
              <a:rPr lang="en-US" dirty="0" err="1" smtClean="0"/>
              <a:t>aireplay-ng</a:t>
            </a:r>
            <a:r>
              <a:rPr lang="en-US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Crack Pre-Shared Key</a:t>
            </a:r>
          </a:p>
          <a:p>
            <a:pPr lvl="2"/>
            <a:r>
              <a:rPr lang="en-US" dirty="0" smtClean="0"/>
              <a:t>Dictionary attack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09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Crack the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PSK is 8~63 ASCII characters, hashed 4096 times with HMAC-SHA1 to get PMK</a:t>
            </a:r>
          </a:p>
          <a:p>
            <a:pPr lvl="1"/>
            <a:r>
              <a:rPr lang="en-US" dirty="0" smtClean="0"/>
              <a:t>Not easy to crack</a:t>
            </a:r>
          </a:p>
          <a:p>
            <a:r>
              <a:rPr lang="en-US" dirty="0" smtClean="0"/>
              <a:t>Using </a:t>
            </a:r>
            <a:r>
              <a:rPr lang="en-US" dirty="0" err="1" smtClean="0"/>
              <a:t>aircrack-ng</a:t>
            </a:r>
            <a:r>
              <a:rPr lang="en-US" dirty="0" smtClean="0"/>
              <a:t> with a dictionary and handshake capture file</a:t>
            </a:r>
          </a:p>
          <a:p>
            <a:pPr lvl="1"/>
            <a:r>
              <a:rPr lang="en-US" dirty="0" err="1" smtClean="0"/>
              <a:t>aircrack-ng</a:t>
            </a:r>
            <a:r>
              <a:rPr lang="en-US" dirty="0" smtClean="0"/>
              <a:t> –w </a:t>
            </a:r>
            <a:r>
              <a:rPr lang="en-US" dirty="0" err="1" smtClean="0"/>
              <a:t>wordlist.txt</a:t>
            </a:r>
            <a:r>
              <a:rPr lang="en-US" dirty="0" smtClean="0"/>
              <a:t> </a:t>
            </a:r>
            <a:r>
              <a:rPr lang="en-US" dirty="0" err="1" smtClean="0"/>
              <a:t>hscapture.cap</a:t>
            </a:r>
            <a:endParaRPr lang="en-US" dirty="0" smtClean="0"/>
          </a:p>
          <a:p>
            <a:pPr lvl="1"/>
            <a:r>
              <a:rPr lang="en-US" dirty="0" smtClean="0"/>
              <a:t>But, takes long</a:t>
            </a:r>
          </a:p>
          <a:p>
            <a:pPr lvl="2"/>
            <a:r>
              <a:rPr lang="en-US" dirty="0" smtClean="0"/>
              <a:t>14M words two GPU (56k PSK/sec) takes 43 days</a:t>
            </a:r>
          </a:p>
          <a:p>
            <a:r>
              <a:rPr lang="en-US" dirty="0" smtClean="0"/>
              <a:t>Cryptographic computation acceleration</a:t>
            </a:r>
          </a:p>
          <a:p>
            <a:pPr lvl="1"/>
            <a:r>
              <a:rPr lang="en-US" dirty="0" smtClean="0"/>
              <a:t>GPU: use </a:t>
            </a:r>
            <a:r>
              <a:rPr lang="en-US" dirty="0" err="1" smtClean="0"/>
              <a:t>Pyrit</a:t>
            </a:r>
            <a:r>
              <a:rPr lang="en-US" dirty="0" smtClean="0"/>
              <a:t> or </a:t>
            </a:r>
            <a:r>
              <a:rPr lang="en-US" dirty="0" err="1" smtClean="0"/>
              <a:t>oclHashcat</a:t>
            </a:r>
            <a:endParaRPr lang="en-US" dirty="0" smtClean="0"/>
          </a:p>
          <a:p>
            <a:pPr lvl="1"/>
            <a:r>
              <a:rPr lang="en-US" dirty="0" smtClean="0"/>
              <a:t>Cloud: AWS’s GPU-enabled EC2 service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9442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WPS (</a:t>
            </a:r>
            <a:r>
              <a:rPr lang="en-US" dirty="0" err="1" smtClean="0"/>
              <a:t>WiFi</a:t>
            </a:r>
            <a:r>
              <a:rPr lang="en-US" dirty="0" smtClean="0"/>
              <a:t>-Protected Setup)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2007 by </a:t>
            </a:r>
            <a:r>
              <a:rPr lang="en-US" dirty="0" err="1" smtClean="0"/>
              <a:t>WiFi</a:t>
            </a:r>
            <a:r>
              <a:rPr lang="en-US" dirty="0" smtClean="0"/>
              <a:t> alliance</a:t>
            </a:r>
          </a:p>
          <a:p>
            <a:r>
              <a:rPr lang="en-US" dirty="0" smtClean="0"/>
              <a:t>None-technical users can secure WLAN without remembering passphrase</a:t>
            </a:r>
          </a:p>
          <a:p>
            <a:r>
              <a:rPr lang="en-US" dirty="0" smtClean="0"/>
              <a:t>8-digit PIN based</a:t>
            </a:r>
          </a:p>
          <a:p>
            <a:pPr lvl="1"/>
            <a:r>
              <a:rPr lang="en-US" dirty="0" smtClean="0"/>
              <a:t>Brute-force (100M/2 trials) takes 1.5 year</a:t>
            </a:r>
          </a:p>
          <a:p>
            <a:pPr lvl="1"/>
            <a:r>
              <a:rPr lang="en-US" dirty="0" smtClean="0"/>
              <a:t>last digit is checksum, so 10M/2, now 57 days</a:t>
            </a:r>
          </a:p>
          <a:p>
            <a:pPr lvl="1"/>
            <a:r>
              <a:rPr lang="en-US" dirty="0" smtClean="0"/>
              <a:t>Oops, authentication protocol check 4 digits at a time</a:t>
            </a:r>
          </a:p>
        </p:txBody>
      </p:sp>
    </p:spTree>
    <p:extLst>
      <p:ext uri="{BB962C8B-B14F-4D97-AF65-F5344CB8AC3E}">
        <p14:creationId xmlns:p14="http://schemas.microsoft.com/office/powerpoint/2010/main" val="1680593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WPS PIN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4179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Brute-force cost</a:t>
            </a:r>
          </a:p>
          <a:p>
            <a:pPr lvl="1"/>
            <a:r>
              <a:rPr lang="en-US" dirty="0" smtClean="0"/>
              <a:t>10</a:t>
            </a:r>
            <a:r>
              <a:rPr lang="en-US" baseline="30000" dirty="0" smtClean="0"/>
              <a:t>4</a:t>
            </a:r>
            <a:r>
              <a:rPr lang="en-US" dirty="0" smtClean="0"/>
              <a:t>/2 trials </a:t>
            </a:r>
            <a:br>
              <a:rPr lang="en-US" dirty="0" smtClean="0"/>
            </a:br>
            <a:r>
              <a:rPr lang="en-US" dirty="0" smtClean="0"/>
              <a:t>+ 10</a:t>
            </a:r>
            <a:r>
              <a:rPr lang="en-US" baseline="30000" dirty="0" smtClean="0"/>
              <a:t>3</a:t>
            </a:r>
            <a:r>
              <a:rPr lang="en-US" dirty="0" smtClean="0"/>
              <a:t>/2 trials</a:t>
            </a:r>
            <a:br>
              <a:rPr lang="en-US" dirty="0" smtClean="0"/>
            </a:br>
            <a:r>
              <a:rPr lang="en-US" dirty="0" smtClean="0"/>
              <a:t>= 11000/2 trials</a:t>
            </a:r>
          </a:p>
          <a:p>
            <a:r>
              <a:rPr lang="en-US" dirty="0" smtClean="0"/>
              <a:t>It takes 2~14 hours</a:t>
            </a:r>
            <a:br>
              <a:rPr lang="en-US" dirty="0" smtClean="0"/>
            </a:br>
            <a:r>
              <a:rPr lang="en-US" dirty="0" smtClean="0"/>
              <a:t>(based on AP’s response speed)</a:t>
            </a:r>
          </a:p>
          <a:p>
            <a:r>
              <a:rPr lang="en-US" dirty="0" err="1" smtClean="0"/>
              <a:t>Reaver</a:t>
            </a:r>
            <a:r>
              <a:rPr lang="en-US" dirty="0" smtClean="0"/>
              <a:t> is the tool for this attack</a:t>
            </a:r>
          </a:p>
          <a:p>
            <a:r>
              <a:rPr lang="en-US" dirty="0" smtClean="0"/>
              <a:t>Best defense?</a:t>
            </a:r>
          </a:p>
          <a:p>
            <a:pPr lvl="1"/>
            <a:r>
              <a:rPr lang="en-US" dirty="0" smtClean="0"/>
              <a:t>Disable WPS !</a:t>
            </a:r>
          </a:p>
        </p:txBody>
      </p:sp>
      <p:sp>
        <p:nvSpPr>
          <p:cNvPr id="4" name="Rectangle 3"/>
          <p:cNvSpPr/>
          <p:nvPr/>
        </p:nvSpPr>
        <p:spPr>
          <a:xfrm>
            <a:off x="5443103" y="1600200"/>
            <a:ext cx="742241" cy="4122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475847" y="1546475"/>
            <a:ext cx="742241" cy="4122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</a:t>
            </a:r>
            <a:endParaRPr lang="en-US" dirty="0"/>
          </a:p>
        </p:txBody>
      </p:sp>
      <p:cxnSp>
        <p:nvCxnSpPr>
          <p:cNvPr id="7" name="Straight Connector 6"/>
          <p:cNvCxnSpPr>
            <a:stCxn id="4" idx="2"/>
          </p:cNvCxnSpPr>
          <p:nvPr/>
        </p:nvCxnSpPr>
        <p:spPr>
          <a:xfrm>
            <a:off x="5814224" y="2012450"/>
            <a:ext cx="0" cy="34310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863463" y="1979460"/>
            <a:ext cx="24741" cy="34640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888447" y="2226889"/>
            <a:ext cx="1880344" cy="13031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Guess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First 4 digits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888447" y="3731920"/>
            <a:ext cx="1880344" cy="13031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Guess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Last 3 digits</a:t>
            </a:r>
          </a:p>
        </p:txBody>
      </p:sp>
    </p:spTree>
    <p:extLst>
      <p:ext uri="{BB962C8B-B14F-4D97-AF65-F5344CB8AC3E}">
        <p14:creationId xmlns:p14="http://schemas.microsoft.com/office/powerpoint/2010/main" val="402297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Decrypting WPA-PSK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Now we have PMK</a:t>
            </a:r>
          </a:p>
          <a:p>
            <a:pPr lvl="1"/>
            <a:r>
              <a:rPr lang="en-US" dirty="0" smtClean="0"/>
              <a:t>dictionary attack, WPS, Key lookup</a:t>
            </a:r>
          </a:p>
          <a:p>
            <a:r>
              <a:rPr lang="en-US" dirty="0" smtClean="0"/>
              <a:t>But traffic is encrypted by PTK</a:t>
            </a:r>
          </a:p>
          <a:p>
            <a:pPr lvl="1"/>
            <a:r>
              <a:rPr lang="en-US" dirty="0" smtClean="0"/>
              <a:t>PTK is unique for each client</a:t>
            </a:r>
          </a:p>
          <a:p>
            <a:pPr lvl="1"/>
            <a:r>
              <a:rPr lang="en-US" dirty="0" smtClean="0"/>
              <a:t>Need handshake capture to compute PTK</a:t>
            </a:r>
          </a:p>
          <a:p>
            <a:pPr lvl="1"/>
            <a:r>
              <a:rPr lang="en-US" dirty="0" err="1" smtClean="0"/>
              <a:t>Deauthenticate</a:t>
            </a:r>
            <a:r>
              <a:rPr lang="en-US" dirty="0" smtClean="0"/>
              <a:t> to enforce handshake</a:t>
            </a:r>
          </a:p>
          <a:p>
            <a:r>
              <a:rPr lang="en-US" dirty="0" smtClean="0"/>
              <a:t>Now we have PTK, so decrypt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Wireshark</a:t>
            </a:r>
            <a:endParaRPr lang="en-US" dirty="0" smtClean="0"/>
          </a:p>
          <a:p>
            <a:pPr lvl="1"/>
            <a:r>
              <a:rPr lang="en-US" dirty="0" smtClean="0"/>
              <a:t>Or </a:t>
            </a:r>
            <a:r>
              <a:rPr lang="en-US" dirty="0" err="1" smtClean="0"/>
              <a:t>airdecap-ng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06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secure WPA-PSK?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complex passphrase</a:t>
            </a:r>
          </a:p>
          <a:p>
            <a:r>
              <a:rPr lang="en-US" dirty="0" smtClean="0"/>
              <a:t>Use unique SSID (</a:t>
            </a:r>
            <a:r>
              <a:rPr lang="en-US" dirty="0" err="1" smtClean="0"/>
              <a:t>iptime</a:t>
            </a:r>
            <a:r>
              <a:rPr lang="en-US" dirty="0" smtClean="0"/>
              <a:t>, ex)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86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Attacks on WPA-Enterprise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EAP-MD5/ LEAP/ EAP-TLS/ PEAP</a:t>
            </a:r>
          </a:p>
          <a:p>
            <a:r>
              <a:rPr lang="en-US" sz="2800" dirty="0" smtClean="0"/>
              <a:t>Some protocol is easier to attack than others</a:t>
            </a:r>
          </a:p>
          <a:p>
            <a:r>
              <a:rPr lang="en-US" sz="2800" dirty="0" smtClean="0"/>
              <a:t>First: Capture EAP handshake packets</a:t>
            </a:r>
          </a:p>
          <a:p>
            <a:r>
              <a:rPr lang="en-US" sz="2800" dirty="0" smtClean="0"/>
              <a:t>Packet tells which EAP method is being used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688526" y="3809149"/>
            <a:ext cx="1009837" cy="5813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Supp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069344" y="3809149"/>
            <a:ext cx="1009837" cy="5813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450163" y="3809149"/>
            <a:ext cx="1009837" cy="58138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</a:t>
            </a:r>
            <a:endParaRPr lang="en-US" dirty="0"/>
          </a:p>
        </p:txBody>
      </p:sp>
      <p:cxnSp>
        <p:nvCxnSpPr>
          <p:cNvPr id="7" name="Straight Connector 6"/>
          <p:cNvCxnSpPr>
            <a:stCxn id="4" idx="4"/>
          </p:cNvCxnSpPr>
          <p:nvPr/>
        </p:nvCxnSpPr>
        <p:spPr>
          <a:xfrm>
            <a:off x="1193445" y="4390530"/>
            <a:ext cx="0" cy="2071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89567" y="4390530"/>
            <a:ext cx="41369" cy="2071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985685" y="4390530"/>
            <a:ext cx="0" cy="207196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eft-Right Arrow 9"/>
          <p:cNvSpPr/>
          <p:nvPr/>
        </p:nvSpPr>
        <p:spPr>
          <a:xfrm>
            <a:off x="1193445" y="4597074"/>
            <a:ext cx="6761638" cy="581381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EAP handshake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49006" y="4872475"/>
            <a:ext cx="6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PMK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973799" y="4872475"/>
            <a:ext cx="6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PMK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589565" y="5318302"/>
            <a:ext cx="336551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99420" y="5011244"/>
            <a:ext cx="677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PMK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09740" y="5257106"/>
            <a:ext cx="6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PMK</a:t>
            </a:r>
            <a:endParaRPr lang="en-US" dirty="0"/>
          </a:p>
        </p:txBody>
      </p:sp>
      <p:sp>
        <p:nvSpPr>
          <p:cNvPr id="16" name="Left-Right Arrow 15"/>
          <p:cNvSpPr/>
          <p:nvPr/>
        </p:nvSpPr>
        <p:spPr>
          <a:xfrm>
            <a:off x="1193445" y="5626438"/>
            <a:ext cx="3365518" cy="60768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4-way Handshake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68224" y="5816160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</a:t>
            </a:r>
            <a:r>
              <a:rPr lang="en-US" dirty="0" smtClean="0"/>
              <a:t>PTKs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18668" y="5683344"/>
            <a:ext cx="1023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</a:t>
            </a:r>
          </a:p>
          <a:p>
            <a:r>
              <a:rPr lang="en-US" dirty="0" smtClean="0"/>
              <a:t>PTKs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0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12548</TotalTime>
  <Words>506</Words>
  <Application>Microsoft Macintosh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Attacks on WPA/WPA2</vt:lpstr>
      <vt:lpstr>Attacks on WPA </vt:lpstr>
      <vt:lpstr>Breaking WPA-PSK</vt:lpstr>
      <vt:lpstr>Crack the key</vt:lpstr>
      <vt:lpstr>WPS (WiFi-Protected Setup)</vt:lpstr>
      <vt:lpstr>WPS PIN authentication</vt:lpstr>
      <vt:lpstr>Decrypting WPA-PSK data</vt:lpstr>
      <vt:lpstr>How to secure WPA-PSK?</vt:lpstr>
      <vt:lpstr>Attacks on WPA-Enterprise</vt:lpstr>
      <vt:lpstr>EAP-MD5</vt:lpstr>
      <vt:lpstr>LEAP</vt:lpstr>
      <vt:lpstr>EAP-TLS</vt:lpstr>
      <vt:lpstr>Attacking WiFi Clients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146</cp:revision>
  <dcterms:created xsi:type="dcterms:W3CDTF">2015-09-16T16:36:29Z</dcterms:created>
  <dcterms:modified xsi:type="dcterms:W3CDTF">2015-10-14T15:14:36Z</dcterms:modified>
</cp:coreProperties>
</file>