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826" autoAdjust="0"/>
  </p:normalViewPr>
  <p:slideViewPr>
    <p:cSldViewPr snapToGrid="0">
      <p:cViewPr varScale="1">
        <p:scale>
          <a:sx n="86" d="100"/>
          <a:sy n="86" d="100"/>
        </p:scale>
        <p:origin x="15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9CAF6-937F-4E1E-8726-DF7B085A6BAE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21F6A-BB8C-4A6C-9E2A-4FF1787BE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125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A </a:t>
            </a:r>
            <a:r>
              <a:rPr lang="en-US" altLang="ko-KR" dirty="0" smtClean="0"/>
              <a:t>transaction with sufficient</a:t>
            </a:r>
            <a:r>
              <a:rPr lang="en-US" altLang="ko-KR" baseline="0" dirty="0" smtClean="0"/>
              <a:t> fees might be confirmed in the next block.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aseline="0" dirty="0" smtClean="0"/>
              <a:t>A transaction with insufficient or no fees might be delayed, or not processed.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21F6A-BB8C-4A6C-9E2A-4FF1787BE38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7307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21F6A-BB8C-4A6C-9E2A-4FF1787BE383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0523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21F6A-BB8C-4A6C-9E2A-4FF1787BE383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379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01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400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336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93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141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566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723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718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04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99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321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F754C-C177-4D44-81D2-9E372B84C153}" type="datetimeFigureOut">
              <a:rPr lang="ko-KR" altLang="en-US" smtClean="0"/>
              <a:t>2018-04-25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2C718-D244-4397-94D9-F9F7F20DE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63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MASTERING BITCOIN</a:t>
            </a:r>
            <a:br>
              <a:rPr lang="en-US" altLang="ko-KR" dirty="0" smtClean="0"/>
            </a:br>
            <a:r>
              <a:rPr lang="en-US" altLang="ko-KR" dirty="0" smtClean="0"/>
              <a:t>C06. Transactions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80170127</a:t>
            </a:r>
            <a:r>
              <a:rPr lang="en-US" altLang="ko-KR" dirty="0"/>
              <a:t> </a:t>
            </a:r>
            <a:r>
              <a:rPr lang="ko-KR" altLang="en-US" dirty="0" smtClean="0"/>
              <a:t>이수정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375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Transaction fees</a:t>
            </a:r>
          </a:p>
          <a:p>
            <a:r>
              <a:rPr lang="en-US" altLang="ko-KR" dirty="0" smtClean="0"/>
              <a:t>Adding fees to transactions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2305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Transaction Fees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An incentive to include a transaction into the next block.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Prevent abuse of the system.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Transaction fees are collected by the miner who mines the block.</a:t>
            </a:r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206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Transaction Fees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Calculated based on the size of the transaction in kilobytes.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Miners prioritize transactions based on many </a:t>
            </a:r>
            <a:r>
              <a:rPr lang="en-US" altLang="ko-KR" dirty="0" smtClean="0"/>
              <a:t>different </a:t>
            </a:r>
            <a:r>
              <a:rPr lang="en-US" altLang="ko-KR" dirty="0"/>
              <a:t>criteria, including </a:t>
            </a:r>
            <a:r>
              <a:rPr lang="en-US" altLang="ko-KR" dirty="0" smtClean="0"/>
              <a:t>fees.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Transaction fees are not </a:t>
            </a:r>
            <a:r>
              <a:rPr lang="en-US" altLang="ko-KR" dirty="0" smtClean="0"/>
              <a:t>mandatory.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But including transaction fees are recommended.</a:t>
            </a:r>
          </a:p>
        </p:txBody>
      </p:sp>
    </p:spTree>
    <p:extLst>
      <p:ext uri="{BB962C8B-B14F-4D97-AF65-F5344CB8AC3E}">
        <p14:creationId xmlns:p14="http://schemas.microsoft.com/office/powerpoint/2010/main" val="891387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Transaction Fees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In Bitcoin Core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Fee relay policies are set by the </a:t>
            </a:r>
            <a:r>
              <a:rPr lang="en-US" altLang="ko-KR" dirty="0" err="1" smtClean="0"/>
              <a:t>minrelaytxfee</a:t>
            </a:r>
            <a:r>
              <a:rPr lang="en-US" altLang="ko-KR" dirty="0" smtClean="0"/>
              <a:t> option.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The default </a:t>
            </a:r>
            <a:r>
              <a:rPr lang="en-US" altLang="ko-KR" dirty="0" err="1" smtClean="0"/>
              <a:t>minrelaytxfee</a:t>
            </a:r>
            <a:r>
              <a:rPr lang="en-US" altLang="ko-KR" dirty="0" smtClean="0"/>
              <a:t> is 0.00001 bitcoin per kilobyte.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Transactions </a:t>
            </a:r>
            <a:r>
              <a:rPr lang="en-US" altLang="ko-KR" dirty="0"/>
              <a:t>with a fee less than 0.0001 bitcoin are treated as free and are only relayed if there is space in the </a:t>
            </a:r>
            <a:r>
              <a:rPr lang="en-US" altLang="ko-KR" dirty="0" err="1" smtClean="0"/>
              <a:t>mempool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51138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Transaction Fees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Fee estimation algorithms calculate the appropriate fee, based on capacity and the fees offered by competing transactions.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They estimate the </a:t>
            </a:r>
            <a:r>
              <a:rPr lang="en-US" altLang="ko-KR" dirty="0"/>
              <a:t>necessary fee </a:t>
            </a:r>
            <a:r>
              <a:rPr lang="en-US" altLang="ko-KR" dirty="0" smtClean="0"/>
              <a:t>that </a:t>
            </a:r>
            <a:r>
              <a:rPr lang="en-US" altLang="ko-KR" dirty="0"/>
              <a:t>will give a transaction a high probability of being included within a certain number of blocks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Many wallet applications use third-party services for fee calculations.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7902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Transaction Fees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80934" y="1825625"/>
            <a:ext cx="5382131" cy="4351338"/>
          </a:xfrm>
          <a:prstGeom prst="rect">
            <a:avLst/>
          </a:prstGeom>
        </p:spPr>
      </p:pic>
      <p:cxnSp>
        <p:nvCxnSpPr>
          <p:cNvPr id="6" name="직선 화살표 연결선 5"/>
          <p:cNvCxnSpPr/>
          <p:nvPr/>
        </p:nvCxnSpPr>
        <p:spPr>
          <a:xfrm>
            <a:off x="6936059" y="4594302"/>
            <a:ext cx="32700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63065" y="4409636"/>
            <a:ext cx="170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High priority fee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81668" y="6311899"/>
            <a:ext cx="2411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http://bitcoinfees.21.co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5647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Adding Fees to Transactions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Fees are implied </a:t>
            </a:r>
            <a:r>
              <a:rPr lang="en-US" altLang="ko-KR" dirty="0"/>
              <a:t>as the difference between the sum of inputs and the sum of </a:t>
            </a:r>
            <a:r>
              <a:rPr lang="en-US" altLang="ko-KR" dirty="0" smtClean="0"/>
              <a:t>outputs.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Ex) Alice’s coffee purchase.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She has 0.2-bitcoin UTXO.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Coffee price is 0.015 bitcoin.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She want to pay the fee, 0.001.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ym typeface="Wingdings" panose="05000000000000000000" pitchFamily="2" charset="2"/>
              </a:rPr>
              <a:t> output : 0.015 to Bob’s cafe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ym typeface="Wingdings" panose="05000000000000000000" pitchFamily="2" charset="2"/>
              </a:rPr>
              <a:t> output : 0.184 to her own wallet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767231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281</Words>
  <Application>Microsoft Office PowerPoint</Application>
  <PresentationFormat>화면 슬라이드 쇼(4:3)</PresentationFormat>
  <Paragraphs>40</Paragraphs>
  <Slides>8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Calibri Light</vt:lpstr>
      <vt:lpstr>Wingdings</vt:lpstr>
      <vt:lpstr>Office 테마</vt:lpstr>
      <vt:lpstr> MASTERING BITCOIN C06. Transactions</vt:lpstr>
      <vt:lpstr>Contents</vt:lpstr>
      <vt:lpstr>Transaction Fees</vt:lpstr>
      <vt:lpstr>Transaction Fees</vt:lpstr>
      <vt:lpstr>Transaction Fees</vt:lpstr>
      <vt:lpstr>Transaction Fees</vt:lpstr>
      <vt:lpstr>Transaction Fees</vt:lpstr>
      <vt:lpstr>Adding Fees to Transactions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hmcl_sj</dc:creator>
  <cp:lastModifiedBy>hmcl_sj</cp:lastModifiedBy>
  <cp:revision>17</cp:revision>
  <dcterms:created xsi:type="dcterms:W3CDTF">2018-04-24T10:12:30Z</dcterms:created>
  <dcterms:modified xsi:type="dcterms:W3CDTF">2018-04-25T04:03:39Z</dcterms:modified>
</cp:coreProperties>
</file>