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6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7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6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46C9-4364-914B-BBE0-50C98939E7B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Hangman in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89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Number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No true random number exists in Computer</a:t>
            </a:r>
          </a:p>
          <a:p>
            <a:pPr lvl="1"/>
            <a:r>
              <a:rPr lang="ko-KR" altLang="en-US" dirty="0" smtClean="0"/>
              <a:t>항상 같은 숫자가 같은 순서로 나옴</a:t>
            </a:r>
            <a:endParaRPr lang="en-US" altLang="ko-KR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rand(): 0 ~ RAND_MAX </a:t>
            </a:r>
            <a:r>
              <a:rPr lang="ko-KR" altLang="en-US" dirty="0" smtClean="0"/>
              <a:t>숫자 하나 리턴</a:t>
            </a:r>
            <a:endParaRPr lang="en-US" altLang="ko-KR" dirty="0" smtClean="0"/>
          </a:p>
          <a:p>
            <a:r>
              <a:rPr lang="en-US" altLang="ko-KR" dirty="0" smtClean="0"/>
              <a:t>seed: </a:t>
            </a:r>
            <a:r>
              <a:rPr lang="ko-KR" altLang="en-US" dirty="0" smtClean="0"/>
              <a:t> 다른 숫자모음을 결정해줌</a:t>
            </a:r>
            <a:endParaRPr lang="en-US" altLang="ko-KR" dirty="0" smtClean="0"/>
          </a:p>
          <a:p>
            <a:pPr lvl="1"/>
            <a:r>
              <a:rPr lang="en-US" dirty="0" smtClean="0"/>
              <a:t>void </a:t>
            </a:r>
            <a:r>
              <a:rPr lang="en-US" dirty="0" err="1" smtClean="0"/>
              <a:t>srand</a:t>
            </a:r>
            <a:r>
              <a:rPr lang="en-US" dirty="0" smtClean="0"/>
              <a:t>(unsigned </a:t>
            </a:r>
            <a:r>
              <a:rPr lang="en-US" dirty="0" err="1" smtClean="0"/>
              <a:t>int</a:t>
            </a:r>
            <a:r>
              <a:rPr lang="en-US" dirty="0" smtClean="0"/>
              <a:t> seed);</a:t>
            </a:r>
          </a:p>
          <a:p>
            <a:pPr lvl="1"/>
            <a:r>
              <a:rPr lang="en-US" dirty="0" err="1" smtClean="0"/>
              <a:t>srand</a:t>
            </a:r>
            <a:r>
              <a:rPr lang="en-US" dirty="0" smtClean="0"/>
              <a:t>(19);</a:t>
            </a:r>
          </a:p>
          <a:p>
            <a:r>
              <a:rPr lang="en-US" dirty="0" smtClean="0"/>
              <a:t>seed</a:t>
            </a:r>
            <a:r>
              <a:rPr lang="ko-KR" altLang="en-US" dirty="0" smtClean="0"/>
              <a:t>의 랜덤</a:t>
            </a:r>
            <a:r>
              <a:rPr lang="en-US" altLang="ko-KR" dirty="0" smtClean="0"/>
              <a:t>(?)</a:t>
            </a:r>
            <a:r>
              <a:rPr lang="ko-KR" altLang="en-US" dirty="0" smtClean="0"/>
              <a:t> 선택 방법</a:t>
            </a:r>
            <a:r>
              <a:rPr lang="en-US" altLang="ko-KR" dirty="0" smtClean="0"/>
              <a:t>:</a:t>
            </a:r>
            <a:r>
              <a:rPr lang="ko-KR" altLang="en-US" dirty="0" smtClean="0"/>
              <a:t> 시간을 이용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time_t</a:t>
            </a:r>
            <a:r>
              <a:rPr lang="en-US" altLang="ko-KR" dirty="0" smtClean="0"/>
              <a:t> t;</a:t>
            </a:r>
          </a:p>
          <a:p>
            <a:pPr lvl="1"/>
            <a:r>
              <a:rPr lang="en-US" dirty="0" err="1" smtClean="0"/>
              <a:t>srand</a:t>
            </a:r>
            <a:r>
              <a:rPr lang="en-US" dirty="0" smtClean="0"/>
              <a:t>( time(&amp;t) );</a:t>
            </a:r>
          </a:p>
          <a:p>
            <a:pPr lvl="1"/>
            <a:r>
              <a:rPr lang="en-US" dirty="0" smtClean="0"/>
              <a:t>time()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Epoch time</a:t>
            </a:r>
            <a:r>
              <a:rPr lang="ko-KR" altLang="en-US" dirty="0"/>
              <a:t> </a:t>
            </a:r>
            <a:r>
              <a:rPr lang="ko-KR" altLang="en-US" dirty="0" smtClean="0"/>
              <a:t>리턴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619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getchar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c = </a:t>
            </a:r>
            <a:r>
              <a:rPr lang="en-US" dirty="0" err="1" smtClean="0"/>
              <a:t>getchar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scanf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scanf</a:t>
            </a:r>
            <a:r>
              <a:rPr lang="en-US" dirty="0" smtClean="0"/>
              <a:t>(“%s”, &amp;</a:t>
            </a:r>
            <a:r>
              <a:rPr lang="en-US" dirty="0" err="1" smtClean="0"/>
              <a:t>str</a:t>
            </a:r>
            <a:r>
              <a:rPr lang="en-US" dirty="0" smtClean="0"/>
              <a:t>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097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err="1" smtClean="0"/>
              <a:t>strcpy</a:t>
            </a:r>
            <a:r>
              <a:rPr lang="en-US" b="1" dirty="0"/>
              <a:t>(s1, s2);</a:t>
            </a:r>
            <a:endParaRPr lang="en-US" dirty="0"/>
          </a:p>
          <a:p>
            <a:pPr lvl="1"/>
            <a:r>
              <a:rPr lang="en-US" dirty="0"/>
              <a:t>Copies string s2 into string s1.	</a:t>
            </a:r>
          </a:p>
          <a:p>
            <a:r>
              <a:rPr lang="it-IT" b="1" dirty="0" err="1" smtClean="0"/>
              <a:t>strcat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Concatenates</a:t>
            </a:r>
            <a:r>
              <a:rPr lang="it-IT" dirty="0"/>
              <a:t> </a:t>
            </a:r>
            <a:r>
              <a:rPr lang="it-IT" dirty="0" err="1"/>
              <a:t>string</a:t>
            </a:r>
            <a:r>
              <a:rPr lang="it-IT" dirty="0"/>
              <a:t> s2 </a:t>
            </a:r>
            <a:r>
              <a:rPr lang="it-IT" dirty="0" err="1"/>
              <a:t>onto</a:t>
            </a:r>
            <a:r>
              <a:rPr lang="it-IT" dirty="0"/>
              <a:t> the end of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strlen</a:t>
            </a:r>
            <a:r>
              <a:rPr lang="it-IT" b="1" dirty="0"/>
              <a:t>(s1);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the </a:t>
            </a:r>
            <a:r>
              <a:rPr lang="it-IT" dirty="0" err="1"/>
              <a:t>length</a:t>
            </a:r>
            <a:r>
              <a:rPr lang="it-IT" dirty="0"/>
              <a:t> of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strcmp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 and s2 are the </a:t>
            </a:r>
            <a:r>
              <a:rPr lang="it-IT" dirty="0" err="1"/>
              <a:t>same</a:t>
            </a:r>
            <a:r>
              <a:rPr lang="it-IT" dirty="0"/>
              <a:t>; </a:t>
            </a:r>
            <a:r>
              <a:rPr lang="it-IT" dirty="0" err="1"/>
              <a:t>less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s1&lt;s2; </a:t>
            </a:r>
            <a:r>
              <a:rPr lang="it-IT" dirty="0" err="1"/>
              <a:t>greater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0 </a:t>
            </a:r>
            <a:r>
              <a:rPr lang="it-IT" dirty="0" err="1"/>
              <a:t>if</a:t>
            </a:r>
            <a:r>
              <a:rPr lang="it-IT" dirty="0"/>
              <a:t> s1&gt;s2.	</a:t>
            </a:r>
          </a:p>
          <a:p>
            <a:r>
              <a:rPr lang="it-IT" b="1" dirty="0" err="1" smtClean="0"/>
              <a:t>strchr</a:t>
            </a:r>
            <a:r>
              <a:rPr lang="it-IT" b="1" dirty="0"/>
              <a:t>(s1, </a:t>
            </a:r>
            <a:r>
              <a:rPr lang="it-IT" b="1" dirty="0" err="1"/>
              <a:t>ch</a:t>
            </a:r>
            <a:r>
              <a:rPr lang="it-IT" b="1" dirty="0"/>
              <a:t>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a </a:t>
            </a:r>
            <a:r>
              <a:rPr lang="it-IT" dirty="0" err="1"/>
              <a:t>pointer</a:t>
            </a:r>
            <a:r>
              <a:rPr lang="it-IT" dirty="0"/>
              <a:t> to the first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character</a:t>
            </a:r>
            <a:r>
              <a:rPr lang="it-IT" dirty="0"/>
              <a:t> </a:t>
            </a:r>
            <a:r>
              <a:rPr lang="it-IT" dirty="0" err="1"/>
              <a:t>ch</a:t>
            </a:r>
            <a:r>
              <a:rPr lang="it-IT" dirty="0"/>
              <a:t> in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r>
              <a:rPr lang="it-IT" b="1" dirty="0" err="1" smtClean="0"/>
              <a:t>strstr</a:t>
            </a:r>
            <a:r>
              <a:rPr lang="it-IT" b="1" dirty="0"/>
              <a:t>(s1, s2);</a:t>
            </a:r>
            <a:endParaRPr lang="it-IT" dirty="0"/>
          </a:p>
          <a:p>
            <a:pPr lvl="1"/>
            <a:r>
              <a:rPr lang="it-IT" dirty="0" err="1"/>
              <a:t>Returns</a:t>
            </a:r>
            <a:r>
              <a:rPr lang="it-IT" dirty="0"/>
              <a:t> a </a:t>
            </a:r>
            <a:r>
              <a:rPr lang="it-IT" dirty="0" err="1"/>
              <a:t>pointer</a:t>
            </a:r>
            <a:r>
              <a:rPr lang="it-IT" dirty="0"/>
              <a:t> to the first </a:t>
            </a:r>
            <a:r>
              <a:rPr lang="it-IT" dirty="0" err="1"/>
              <a:t>occurrence</a:t>
            </a:r>
            <a:r>
              <a:rPr lang="it-IT" dirty="0"/>
              <a:t> of </a:t>
            </a:r>
            <a:r>
              <a:rPr lang="it-IT" dirty="0" err="1"/>
              <a:t>string</a:t>
            </a:r>
            <a:r>
              <a:rPr lang="it-IT" dirty="0"/>
              <a:t> s2 in </a:t>
            </a:r>
            <a:r>
              <a:rPr lang="it-IT" dirty="0" err="1"/>
              <a:t>string</a:t>
            </a:r>
            <a:r>
              <a:rPr lang="it-IT" dirty="0"/>
              <a:t> s1.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893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94130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200" dirty="0" smtClean="0"/>
              <a:t>컴퓨터가 단어를 하나 생각하면 그 단어에 포함되어 있는 알파벳을 하나씩 추측해서 전체 단어를 맞추는 게임이다</a:t>
            </a:r>
            <a:r>
              <a:rPr lang="en-US" altLang="ko-KR" sz="22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ko-KR" altLang="en-US" sz="2200" dirty="0" smtClean="0"/>
              <a:t>단어에 없는 알파벳을 추측할 때마다 벌점이 추가되어</a:t>
            </a:r>
            <a:r>
              <a:rPr lang="en-US" altLang="ko-KR" sz="2200" dirty="0" smtClean="0"/>
              <a:t>,</a:t>
            </a:r>
            <a:r>
              <a:rPr lang="ko-KR" altLang="en-US" sz="2200" dirty="0" smtClean="0"/>
              <a:t> 단어를 마추기 전에 최대 벌점에 이르면 사람이 교수형에 매달리는 게임</a:t>
            </a:r>
            <a:r>
              <a:rPr lang="en-US" altLang="ko-KR" sz="2200" dirty="0" smtClean="0"/>
              <a:t>.</a:t>
            </a:r>
            <a:endParaRPr lang="en-US" sz="2200" dirty="0"/>
          </a:p>
        </p:txBody>
      </p:sp>
      <p:pic>
        <p:nvPicPr>
          <p:cNvPr id="4" name="Picture 3" descr="Screen Shot 2014-09-08 at 11.27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8322" y="3895797"/>
            <a:ext cx="6824608" cy="265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2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기능 요구사</a:t>
            </a:r>
            <a:r>
              <a:rPr lang="ko-KR" altLang="en-US" dirty="0" smtClean="0"/>
              <a:t>항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75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입력된 글자 중복 확인 해줌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매 입력마다 현재 맞춘 글자의 위치 표시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매 입력마다 현재 상태를 그림으로 표시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매 입력마다 남은 틀린횟수 표시해</a:t>
            </a:r>
            <a:r>
              <a:rPr lang="ko-KR" altLang="en-US" dirty="0" smtClean="0"/>
              <a:t>줌</a:t>
            </a:r>
            <a:endParaRPr lang="en-US" altLang="ko-KR" dirty="0" smtClean="0"/>
          </a:p>
        </p:txBody>
      </p:sp>
      <p:pic>
        <p:nvPicPr>
          <p:cNvPr id="4" name="Picture 3" descr="Screen Shot 2014-09-09 at 12.06.2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681" y="2028825"/>
            <a:ext cx="3642794" cy="1146175"/>
          </a:xfrm>
          <a:prstGeom prst="rect">
            <a:avLst/>
          </a:prstGeom>
        </p:spPr>
      </p:pic>
      <p:pic>
        <p:nvPicPr>
          <p:cNvPr id="5" name="Picture 4" descr="Screen Shot 2014-09-09 at 12.06.43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9750" y="3714750"/>
            <a:ext cx="1752600" cy="381000"/>
          </a:xfrm>
          <a:prstGeom prst="rect">
            <a:avLst/>
          </a:prstGeom>
        </p:spPr>
      </p:pic>
      <p:pic>
        <p:nvPicPr>
          <p:cNvPr id="6" name="Picture 5" descr="Screen Shot 2014-09-09 at 12.07.58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9766" y="4524374"/>
            <a:ext cx="932584" cy="113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88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Screenshots</a:t>
            </a:r>
            <a:endParaRPr lang="en-US" dirty="0"/>
          </a:p>
        </p:txBody>
      </p:sp>
      <p:pic>
        <p:nvPicPr>
          <p:cNvPr id="5" name="Picture 4" descr="Screen Shot 2014-09-09 at 12.10.2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25" y="1417638"/>
            <a:ext cx="3289300" cy="237490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6" name="Picture 5" descr="Screen Shot 2014-09-09 at 12.10.4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00" y="1544638"/>
            <a:ext cx="3251200" cy="204470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7" name="Picture 6" descr="Screen Shot 2014-09-09 at 12.10.54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25" y="4343400"/>
            <a:ext cx="3378200" cy="209550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8" name="Picture 7" descr="Screen Shot 2014-09-09 at 12.11.35 A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300" y="4343400"/>
            <a:ext cx="3352800" cy="2057400"/>
          </a:xfrm>
          <a:prstGeom prst="rect">
            <a:avLst/>
          </a:prstGeom>
          <a:ln>
            <a:solidFill>
              <a:srgbClr val="4F81BD"/>
            </a:solidFill>
          </a:ln>
        </p:spPr>
      </p:pic>
      <p:sp>
        <p:nvSpPr>
          <p:cNvPr id="9" name="Right Arrow 8"/>
          <p:cNvSpPr/>
          <p:nvPr/>
        </p:nvSpPr>
        <p:spPr>
          <a:xfrm>
            <a:off x="4225925" y="2540000"/>
            <a:ext cx="647700" cy="317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4330700" y="5311775"/>
            <a:ext cx="647700" cy="317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8103223">
            <a:off x="4348115" y="3810173"/>
            <a:ext cx="647700" cy="3175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92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로</a:t>
            </a:r>
            <a:r>
              <a:rPr lang="ko-KR" altLang="en-US" dirty="0" smtClean="0"/>
              <a:t>직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667299" y="1592756"/>
            <a:ext cx="2077448" cy="5032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단어선</a:t>
            </a:r>
            <a:r>
              <a:rPr lang="ko-KR" altLang="en-US" sz="1600" dirty="0" smtClean="0"/>
              <a:t>택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2667299" y="2436110"/>
            <a:ext cx="2077448" cy="5032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사용자 입력</a:t>
            </a:r>
            <a:endParaRPr lang="en-US" sz="1600" dirty="0"/>
          </a:p>
        </p:txBody>
      </p:sp>
      <p:sp>
        <p:nvSpPr>
          <p:cNvPr id="6" name="Diamond 5"/>
          <p:cNvSpPr/>
          <p:nvPr/>
        </p:nvSpPr>
        <p:spPr>
          <a:xfrm>
            <a:off x="2667299" y="3258942"/>
            <a:ext cx="2077448" cy="471788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있는글자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5672575" y="3099418"/>
            <a:ext cx="1524732" cy="80204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틀린횟수 증</a:t>
            </a:r>
            <a:r>
              <a:rPr lang="ko-KR" altLang="en-US" sz="1600" dirty="0" smtClean="0"/>
              <a:t>가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그림 수</a:t>
            </a:r>
            <a:r>
              <a:rPr lang="ko-KR" altLang="en-US" sz="1600" dirty="0" smtClean="0"/>
              <a:t>정</a:t>
            </a:r>
            <a:endParaRPr lang="en-US" sz="1600" dirty="0"/>
          </a:p>
        </p:txBody>
      </p:sp>
      <p:sp>
        <p:nvSpPr>
          <p:cNvPr id="8" name="Rectangle 7"/>
          <p:cNvSpPr/>
          <p:nvPr/>
        </p:nvSpPr>
        <p:spPr>
          <a:xfrm>
            <a:off x="2667299" y="4064449"/>
            <a:ext cx="2077448" cy="5032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맞</a:t>
            </a:r>
            <a:r>
              <a:rPr lang="ko-KR" altLang="en-US" sz="1600" dirty="0" smtClean="0"/>
              <a:t>춘글자 표시</a:t>
            </a:r>
            <a:endParaRPr lang="en-US" sz="1600" dirty="0"/>
          </a:p>
        </p:txBody>
      </p:sp>
      <p:sp>
        <p:nvSpPr>
          <p:cNvPr id="9" name="Diamond 8"/>
          <p:cNvSpPr/>
          <p:nvPr/>
        </p:nvSpPr>
        <p:spPr>
          <a:xfrm>
            <a:off x="2667299" y="4947115"/>
            <a:ext cx="2077448" cy="471788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단어완성</a:t>
            </a:r>
            <a:endParaRPr lang="en-US" sz="1600" dirty="0"/>
          </a:p>
        </p:txBody>
      </p:sp>
      <p:sp>
        <p:nvSpPr>
          <p:cNvPr id="10" name="Oval 9"/>
          <p:cNvSpPr/>
          <p:nvPr/>
        </p:nvSpPr>
        <p:spPr>
          <a:xfrm>
            <a:off x="3248554" y="5879487"/>
            <a:ext cx="925702" cy="4392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WIN</a:t>
            </a:r>
            <a:endParaRPr lang="en-US" sz="1600" dirty="0"/>
          </a:p>
        </p:txBody>
      </p:sp>
      <p:sp>
        <p:nvSpPr>
          <p:cNvPr id="11" name="Diamond 10"/>
          <p:cNvSpPr/>
          <p:nvPr/>
        </p:nvSpPr>
        <p:spPr>
          <a:xfrm>
            <a:off x="5396217" y="4331795"/>
            <a:ext cx="2077448" cy="919995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smtClean="0"/>
              <a:t>틀린횟수</a:t>
            </a:r>
            <a:endParaRPr lang="en-US" altLang="ko-KR" sz="1600" dirty="0" smtClean="0"/>
          </a:p>
          <a:p>
            <a:pPr algn="ctr"/>
            <a:r>
              <a:rPr lang="ko-KR" altLang="en-US" sz="1600" dirty="0" smtClean="0"/>
              <a:t>최대</a:t>
            </a:r>
            <a:endParaRPr lang="en-US" sz="1600" dirty="0"/>
          </a:p>
        </p:txBody>
      </p:sp>
      <p:sp>
        <p:nvSpPr>
          <p:cNvPr id="12" name="Oval 11"/>
          <p:cNvSpPr/>
          <p:nvPr/>
        </p:nvSpPr>
        <p:spPr>
          <a:xfrm>
            <a:off x="5972090" y="5878989"/>
            <a:ext cx="925702" cy="4392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LOSE</a:t>
            </a:r>
            <a:endParaRPr lang="en-US" sz="1600" dirty="0"/>
          </a:p>
        </p:txBody>
      </p: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>
          <a:xfrm>
            <a:off x="3706023" y="2095997"/>
            <a:ext cx="0" cy="3401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6" idx="0"/>
          </p:cNvCxnSpPr>
          <p:nvPr/>
        </p:nvCxnSpPr>
        <p:spPr>
          <a:xfrm>
            <a:off x="3706023" y="2939351"/>
            <a:ext cx="0" cy="3195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2"/>
            <a:endCxn id="8" idx="0"/>
          </p:cNvCxnSpPr>
          <p:nvPr/>
        </p:nvCxnSpPr>
        <p:spPr>
          <a:xfrm>
            <a:off x="3706023" y="3730730"/>
            <a:ext cx="0" cy="333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2"/>
            <a:endCxn id="9" idx="0"/>
          </p:cNvCxnSpPr>
          <p:nvPr/>
        </p:nvCxnSpPr>
        <p:spPr>
          <a:xfrm>
            <a:off x="3706023" y="4567690"/>
            <a:ext cx="0" cy="379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9" idx="2"/>
            <a:endCxn id="10" idx="0"/>
          </p:cNvCxnSpPr>
          <p:nvPr/>
        </p:nvCxnSpPr>
        <p:spPr>
          <a:xfrm>
            <a:off x="3706023" y="5418903"/>
            <a:ext cx="5382" cy="4605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3"/>
            <a:endCxn id="7" idx="1"/>
          </p:cNvCxnSpPr>
          <p:nvPr/>
        </p:nvCxnSpPr>
        <p:spPr>
          <a:xfrm>
            <a:off x="4744747" y="3494836"/>
            <a:ext cx="927828" cy="56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2"/>
            <a:endCxn id="11" idx="0"/>
          </p:cNvCxnSpPr>
          <p:nvPr/>
        </p:nvCxnSpPr>
        <p:spPr>
          <a:xfrm>
            <a:off x="6434941" y="3901458"/>
            <a:ext cx="0" cy="430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2"/>
            <a:endCxn id="12" idx="0"/>
          </p:cNvCxnSpPr>
          <p:nvPr/>
        </p:nvCxnSpPr>
        <p:spPr>
          <a:xfrm>
            <a:off x="6434941" y="5251790"/>
            <a:ext cx="0" cy="6271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9" idx="1"/>
            <a:endCxn id="5" idx="1"/>
          </p:cNvCxnSpPr>
          <p:nvPr/>
        </p:nvCxnSpPr>
        <p:spPr>
          <a:xfrm rot="10800000">
            <a:off x="2667299" y="2687731"/>
            <a:ext cx="12700" cy="2495278"/>
          </a:xfrm>
          <a:prstGeom prst="bentConnector3">
            <a:avLst>
              <a:gd name="adj1" fmla="val 40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11" idx="3"/>
            <a:endCxn id="5" idx="3"/>
          </p:cNvCxnSpPr>
          <p:nvPr/>
        </p:nvCxnSpPr>
        <p:spPr>
          <a:xfrm flipH="1" flipV="1">
            <a:off x="4744747" y="2687731"/>
            <a:ext cx="2728918" cy="2104062"/>
          </a:xfrm>
          <a:prstGeom prst="bentConnector3">
            <a:avLst>
              <a:gd name="adj1" fmla="val -2699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38704" y="1592756"/>
            <a:ext cx="1107546" cy="43926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START</a:t>
            </a:r>
            <a:endParaRPr lang="en-US" sz="1600" dirty="0"/>
          </a:p>
        </p:txBody>
      </p:sp>
      <p:cxnSp>
        <p:nvCxnSpPr>
          <p:cNvPr id="43" name="Straight Arrow Connector 42"/>
          <p:cNvCxnSpPr>
            <a:stCxn id="41" idx="6"/>
            <a:endCxn id="4" idx="1"/>
          </p:cNvCxnSpPr>
          <p:nvPr/>
        </p:nvCxnSpPr>
        <p:spPr>
          <a:xfrm>
            <a:off x="1746250" y="1812387"/>
            <a:ext cx="921049" cy="31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681247" y="3190875"/>
            <a:ext cx="33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658897" y="362902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3658897" y="537416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333628" y="4843284"/>
            <a:ext cx="33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7394290" y="4467602"/>
            <a:ext cx="33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6403191" y="51577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188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2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단어모음 준비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무작위 단어선택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사용자가 글자 입력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이미 입력한 글자면 반복 </a:t>
            </a:r>
            <a:r>
              <a:rPr lang="en-US" altLang="ko-KR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글자가 단어에 있으면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맞춘글자 표시</a:t>
            </a:r>
            <a:r>
              <a:rPr lang="en-US" altLang="ko-KR" dirty="0" smtClean="0"/>
              <a:t>,</a:t>
            </a:r>
            <a:r>
              <a:rPr lang="ko-KR" altLang="en-US" dirty="0" smtClean="0"/>
              <a:t> 반복 </a:t>
            </a:r>
            <a:r>
              <a:rPr lang="en-US" altLang="ko-KR" dirty="0" smtClean="0"/>
              <a:t>3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단어를 맞췄으면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(WIN)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없으면</a:t>
            </a:r>
            <a:endParaRPr lang="en-US" altLang="ko-KR" dirty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틀린횟수 증가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최대 틀린횟수 도달했으면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(LOSE)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반복 </a:t>
            </a:r>
            <a:r>
              <a:rPr lang="en-US" altLang="ko-KR" dirty="0" smtClean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1556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092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단어모음 준비</a:t>
            </a:r>
            <a:endParaRPr lang="en-US" altLang="ko-KR" dirty="0" smtClean="0"/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무작위 단어선택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사용자가 글자 입력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이미 입력한 글자면 반복 </a:t>
            </a:r>
            <a:r>
              <a:rPr lang="en-US" altLang="ko-KR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글자가 단어에 있으면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맞춘글자 표시</a:t>
            </a:r>
            <a:r>
              <a:rPr lang="en-US" altLang="ko-KR" dirty="0" smtClean="0"/>
              <a:t>,</a:t>
            </a:r>
            <a:r>
              <a:rPr lang="ko-KR" altLang="en-US" dirty="0" smtClean="0"/>
              <a:t> 반복 </a:t>
            </a:r>
            <a:r>
              <a:rPr lang="en-US" altLang="ko-KR" dirty="0" smtClean="0"/>
              <a:t>3</a:t>
            </a:r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단어를 맞췄으면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(WIN)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없으면</a:t>
            </a:r>
            <a:endParaRPr lang="en-US" altLang="ko-KR" dirty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틀린횟수 증가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그림수정</a:t>
            </a:r>
            <a:endParaRPr lang="en-US" altLang="ko-KR" dirty="0" smtClean="0"/>
          </a:p>
          <a:p>
            <a:pPr marL="914400" lvl="1" indent="-514350">
              <a:buFont typeface="+mj-lt"/>
              <a:buAutoNum type="arabicPeriod"/>
            </a:pPr>
            <a:r>
              <a:rPr lang="ko-KR" altLang="en-US" dirty="0" smtClean="0"/>
              <a:t>최대 틀린횟수 도달했으면</a:t>
            </a:r>
            <a:endParaRPr lang="en-US" altLang="ko-KR" dirty="0" smtClean="0"/>
          </a:p>
          <a:p>
            <a:pPr marL="1314450" lvl="2" indent="-514350">
              <a:buFont typeface="+mj-lt"/>
              <a:buAutoNum type="arabicPeriod"/>
            </a:pPr>
            <a:r>
              <a:rPr lang="ko-KR" altLang="en-US" dirty="0" smtClean="0"/>
              <a:t>끝 </a:t>
            </a:r>
            <a:r>
              <a:rPr lang="en-US" altLang="ko-KR" dirty="0" smtClean="0"/>
              <a:t>(LOSE)</a:t>
            </a:r>
          </a:p>
          <a:p>
            <a:pPr marL="514350" indent="-514350">
              <a:buFont typeface="+mj-lt"/>
              <a:buAutoNum type="arabicPeriod"/>
            </a:pPr>
            <a:r>
              <a:rPr lang="ko-KR" altLang="en-US" dirty="0" smtClean="0"/>
              <a:t>반복 </a:t>
            </a:r>
            <a:r>
              <a:rPr lang="en-US" altLang="ko-KR" dirty="0" smtClean="0"/>
              <a:t>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679149" y="15525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String, Array of Strings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679149" y="23599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Random Number Gen.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679149" y="31673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 Input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679149" y="39747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Flow: While, If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5679149" y="47821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String Functions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679149" y="5589575"/>
            <a:ext cx="2667000" cy="43973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ASCII Graphics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28" idx="6"/>
            <a:endCxn id="4" idx="1"/>
          </p:cNvCxnSpPr>
          <p:nvPr/>
        </p:nvCxnSpPr>
        <p:spPr>
          <a:xfrm>
            <a:off x="3256265" y="1753816"/>
            <a:ext cx="2422884" cy="1862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9" idx="6"/>
            <a:endCxn id="5" idx="1"/>
          </p:cNvCxnSpPr>
          <p:nvPr/>
        </p:nvCxnSpPr>
        <p:spPr>
          <a:xfrm>
            <a:off x="3467922" y="2177273"/>
            <a:ext cx="2211227" cy="402571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2" idx="6"/>
            <a:endCxn id="6" idx="1"/>
          </p:cNvCxnSpPr>
          <p:nvPr/>
        </p:nvCxnSpPr>
        <p:spPr>
          <a:xfrm>
            <a:off x="3907519" y="2579844"/>
            <a:ext cx="1771630" cy="80740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7" idx="6"/>
            <a:endCxn id="8" idx="1"/>
          </p:cNvCxnSpPr>
          <p:nvPr/>
        </p:nvCxnSpPr>
        <p:spPr>
          <a:xfrm>
            <a:off x="4265708" y="3284984"/>
            <a:ext cx="1413441" cy="171706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0" idx="6"/>
            <a:endCxn id="9" idx="1"/>
          </p:cNvCxnSpPr>
          <p:nvPr/>
        </p:nvCxnSpPr>
        <p:spPr>
          <a:xfrm>
            <a:off x="4477365" y="4916926"/>
            <a:ext cx="1201784" cy="89251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7" idx="1"/>
          </p:cNvCxnSpPr>
          <p:nvPr/>
        </p:nvCxnSpPr>
        <p:spPr>
          <a:xfrm>
            <a:off x="4477365" y="3167375"/>
            <a:ext cx="1201784" cy="1027269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911754" y="1466479"/>
            <a:ext cx="2344511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44316" y="1889936"/>
            <a:ext cx="2523606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95667" y="2292507"/>
            <a:ext cx="161185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858676" y="2592701"/>
            <a:ext cx="1025722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911754" y="2997647"/>
            <a:ext cx="3353954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3256265" y="4629589"/>
            <a:ext cx="1221100" cy="574674"/>
          </a:xfrm>
          <a:prstGeom prst="ellipse">
            <a:avLst/>
          </a:prstGeom>
          <a:noFill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340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String = 1-dim array of characters, ending with zero (‘\0’, NULL, 0)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char </a:t>
            </a:r>
            <a:r>
              <a:rPr lang="en-US" sz="2400" dirty="0" err="1" smtClean="0"/>
              <a:t>emm</a:t>
            </a:r>
            <a:r>
              <a:rPr lang="en-US" sz="2400" dirty="0" smtClean="0"/>
              <a:t> = ‘m’;</a:t>
            </a:r>
          </a:p>
          <a:p>
            <a:r>
              <a:rPr lang="en-US" sz="2400" dirty="0" smtClean="0"/>
              <a:t>char word[] = {‘s’, ‘t’, ‘a’, ‘r’, ‘\0’};</a:t>
            </a:r>
          </a:p>
          <a:p>
            <a:r>
              <a:rPr lang="en-US" sz="2400" dirty="0" smtClean="0"/>
              <a:t>char word[] = “star”;</a:t>
            </a:r>
          </a:p>
          <a:p>
            <a:r>
              <a:rPr lang="en-US" sz="2400" dirty="0" smtClean="0"/>
              <a:t>char *word = “star”;</a:t>
            </a:r>
            <a:endParaRPr lang="en-US" sz="2400" dirty="0"/>
          </a:p>
        </p:txBody>
      </p:sp>
      <p:pic>
        <p:nvPicPr>
          <p:cNvPr id="4" name="Picture 3" descr="Screen Shot 2014-09-09 at 12.29.4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762" y="2137520"/>
            <a:ext cx="5745058" cy="2000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815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of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97706"/>
          </a:xfrm>
        </p:spPr>
        <p:txBody>
          <a:bodyPr/>
          <a:lstStyle/>
          <a:p>
            <a:r>
              <a:rPr lang="en-US" dirty="0" smtClean="0"/>
              <a:t>Array of Strings = Array of char *</a:t>
            </a:r>
          </a:p>
          <a:p>
            <a:r>
              <a:rPr lang="en-US" dirty="0" smtClean="0"/>
              <a:t>char *fruits = {“apple”, “pear”, “peach”};</a:t>
            </a:r>
          </a:p>
          <a:p>
            <a:r>
              <a:rPr lang="en-US" dirty="0" smtClean="0"/>
              <a:t>char *fruits[10]; fruits[0] = “apple”; …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62910" y="3988629"/>
            <a:ext cx="7359160" cy="390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86228" y="3467667"/>
            <a:ext cx="677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fruits</a:t>
            </a:r>
            <a:endParaRPr lang="en-US" dirty="0"/>
          </a:p>
        </p:txBody>
      </p:sp>
      <p:cxnSp>
        <p:nvCxnSpPr>
          <p:cNvPr id="8" name="Elbow Connector 7"/>
          <p:cNvCxnSpPr>
            <a:stCxn id="6" idx="3"/>
          </p:cNvCxnSpPr>
          <p:nvPr/>
        </p:nvCxnSpPr>
        <p:spPr>
          <a:xfrm>
            <a:off x="1963667" y="3652333"/>
            <a:ext cx="250593" cy="33629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14260" y="3988629"/>
            <a:ext cx="2132854" cy="3907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898075" y="3988629"/>
            <a:ext cx="0" cy="3907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620323" y="3988629"/>
            <a:ext cx="0" cy="3907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862910" y="5362038"/>
            <a:ext cx="7359160" cy="39072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831648" y="5362038"/>
            <a:ext cx="838490" cy="3907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367961" y="5362038"/>
            <a:ext cx="838490" cy="3907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pear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904274" y="5362038"/>
            <a:ext cx="838490" cy="39072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peach</a:t>
            </a:r>
            <a:endParaRPr lang="en-US" dirty="0"/>
          </a:p>
        </p:txBody>
      </p:sp>
      <p:cxnSp>
        <p:nvCxnSpPr>
          <p:cNvPr id="18" name="Elbow Connector 17"/>
          <p:cNvCxnSpPr/>
          <p:nvPr/>
        </p:nvCxnSpPr>
        <p:spPr>
          <a:xfrm rot="5400000">
            <a:off x="1702567" y="4508437"/>
            <a:ext cx="982685" cy="72452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/>
          <p:nvPr/>
        </p:nvCxnSpPr>
        <p:spPr>
          <a:xfrm rot="16200000" flipH="1">
            <a:off x="2876617" y="4870694"/>
            <a:ext cx="982688" cy="3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63010" y="5714324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083856" y="5703921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636422" y="5709801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267339" y="3988629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971668" y="3988629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00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675997" y="3988629"/>
            <a:ext cx="535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00</a:t>
            </a:r>
            <a:endParaRPr lang="en-US" dirty="0"/>
          </a:p>
        </p:txBody>
      </p:sp>
      <p:cxnSp>
        <p:nvCxnSpPr>
          <p:cNvPr id="33" name="Elbow Connector 32"/>
          <p:cNvCxnSpPr>
            <a:stCxn id="31" idx="2"/>
          </p:cNvCxnSpPr>
          <p:nvPr/>
        </p:nvCxnSpPr>
        <p:spPr>
          <a:xfrm rot="16200000" flipH="1">
            <a:off x="3922008" y="4379773"/>
            <a:ext cx="1004081" cy="96045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596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440</Words>
  <Application>Microsoft Macintosh PowerPoint</Application>
  <PresentationFormat>On-screen Show (4:3)</PresentationFormat>
  <Paragraphs>121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Hangman in C</vt:lpstr>
      <vt:lpstr>Hangman</vt:lpstr>
      <vt:lpstr>기능 요구사항</vt:lpstr>
      <vt:lpstr>Screenshots</vt:lpstr>
      <vt:lpstr>로직</vt:lpstr>
      <vt:lpstr>Program Flow</vt:lpstr>
      <vt:lpstr>Program Flow</vt:lpstr>
      <vt:lpstr>String in C</vt:lpstr>
      <vt:lpstr>Array of Strings</vt:lpstr>
      <vt:lpstr>Random Number Generation</vt:lpstr>
      <vt:lpstr>User Input</vt:lpstr>
      <vt:lpstr>String Functions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Hangman in C</dc:title>
  <dc:creator>Minho Shin</dc:creator>
  <cp:lastModifiedBy>Minho Shin</cp:lastModifiedBy>
  <cp:revision>60</cp:revision>
  <dcterms:created xsi:type="dcterms:W3CDTF">2014-09-08T14:15:31Z</dcterms:created>
  <dcterms:modified xsi:type="dcterms:W3CDTF">2014-09-08T16:49:25Z</dcterms:modified>
</cp:coreProperties>
</file>