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9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2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1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63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2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9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1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9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2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3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02F62-C54D-7046-98FA-661A3B6215FB}" type="datetimeFigureOut">
              <a:rPr lang="en-US" smtClean="0"/>
              <a:t>10/23/14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9AFEE-A5FB-1241-9358-987F5DC0A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1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Class2Class Connection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17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class may need to know other class objects</a:t>
            </a:r>
          </a:p>
          <a:p>
            <a:r>
              <a:rPr lang="en-US" dirty="0" smtClean="0"/>
              <a:t>Forward reference</a:t>
            </a:r>
          </a:p>
          <a:p>
            <a:pPr marL="457200" lvl="1" indent="0">
              <a:buNone/>
            </a:pPr>
            <a:r>
              <a:rPr lang="en-US" dirty="0" smtClean="0"/>
              <a:t>class Friend;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smtClean="0"/>
              <a:t>Friend &amp;</a:t>
            </a:r>
            <a:r>
              <a:rPr lang="en-US" dirty="0" err="1" smtClean="0"/>
              <a:t>bestfriend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Friend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Student &amp;</a:t>
            </a:r>
            <a:r>
              <a:rPr lang="en-US" dirty="0" err="1" smtClean="0"/>
              <a:t>bestfriend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51235" y="3148634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bestfriend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9659" y="2710773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3148634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Mary</a:t>
            </a:r>
          </a:p>
          <a:p>
            <a:r>
              <a:rPr lang="en-US" dirty="0" err="1" smtClean="0"/>
              <a:t>tel</a:t>
            </a:r>
            <a:r>
              <a:rPr lang="en-US" dirty="0" smtClean="0"/>
              <a:t>: 010-123-1234</a:t>
            </a:r>
          </a:p>
          <a:p>
            <a:r>
              <a:rPr lang="en-US" dirty="0" err="1" smtClean="0"/>
              <a:t>bestfriend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710773"/>
            <a:ext cx="1524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BestFriend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473810" y="3520817"/>
            <a:ext cx="1416420" cy="67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850173" y="4199501"/>
            <a:ext cx="1083847" cy="175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15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656035" y="30812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03635" y="29288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of copies (wrong)</a:t>
            </a:r>
          </a:p>
          <a:p>
            <a:pPr marL="457200" lvl="1" indent="0">
              <a:buNone/>
            </a:pPr>
            <a:r>
              <a:rPr lang="en-US" dirty="0" smtClean="0"/>
              <a:t>class Department;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err="1" smtClean="0"/>
              <a:t>Dept</a:t>
            </a:r>
            <a:r>
              <a:rPr lang="en-US" dirty="0" smtClean="0"/>
              <a:t> &amp;</a:t>
            </a:r>
            <a:r>
              <a:rPr lang="en-US" dirty="0" err="1" smtClean="0"/>
              <a:t>dept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Dept</a:t>
            </a:r>
            <a:r>
              <a:rPr lang="en-US" dirty="0" smtClean="0"/>
              <a:t>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400" dirty="0" smtClean="0"/>
              <a:t>vector&lt;Student&gt; students;</a:t>
            </a: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51235" y="27764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2544" y="2338592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2776453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338592"/>
            <a:ext cx="171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Department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57801" y="3148636"/>
            <a:ext cx="1832429" cy="67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549490" y="3827320"/>
            <a:ext cx="726911" cy="12607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7549489" y="3827320"/>
            <a:ext cx="1" cy="9559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549490" y="3827320"/>
            <a:ext cx="359515" cy="11083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781417" y="508804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519542" y="493564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6257667" y="478324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78976" y="4345382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2415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656035" y="30812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03635" y="29288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Pointer vector</a:t>
            </a:r>
          </a:p>
          <a:p>
            <a:pPr marL="457200" lvl="1" indent="0">
              <a:buNone/>
            </a:pPr>
            <a:r>
              <a:rPr lang="en-US" dirty="0" smtClean="0"/>
              <a:t>class Department;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err="1" smtClean="0"/>
              <a:t>Dept</a:t>
            </a:r>
            <a:r>
              <a:rPr lang="en-US" dirty="0" smtClean="0"/>
              <a:t> &amp;</a:t>
            </a:r>
            <a:r>
              <a:rPr lang="en-US" dirty="0" err="1" smtClean="0"/>
              <a:t>dept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Dept</a:t>
            </a:r>
            <a:r>
              <a:rPr lang="en-US" dirty="0" smtClean="0"/>
              <a:t>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400" dirty="0" smtClean="0"/>
              <a:t>vector&lt;Student *&gt; students;</a:t>
            </a:r>
          </a:p>
          <a:p>
            <a:pPr marL="457200" lvl="1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string </a:t>
            </a:r>
            <a:r>
              <a:rPr lang="en-US" sz="2400" dirty="0" err="1" smtClean="0"/>
              <a:t>std_name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) { return students[</a:t>
            </a:r>
            <a:r>
              <a:rPr lang="en-US" sz="2400" dirty="0" err="1" smtClean="0"/>
              <a:t>i</a:t>
            </a:r>
            <a:r>
              <a:rPr lang="en-US" sz="2400" dirty="0" smtClean="0"/>
              <a:t>]-&gt;</a:t>
            </a:r>
            <a:r>
              <a:rPr lang="en-US" sz="2400" dirty="0" err="1" smtClean="0"/>
              <a:t>get_name</a:t>
            </a:r>
            <a:r>
              <a:rPr lang="en-US" sz="2400" dirty="0" smtClean="0"/>
              <a:t>(); }</a:t>
            </a: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51235" y="27764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2544" y="2338592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2776453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338592"/>
            <a:ext cx="171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Department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57801" y="3148636"/>
            <a:ext cx="1832429" cy="67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850173" y="3827320"/>
            <a:ext cx="1083847" cy="175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002574" y="3827320"/>
            <a:ext cx="887656" cy="3275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154974" y="3827320"/>
            <a:ext cx="735256" cy="479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29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656035" y="30812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03635" y="29288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 vector (wrong)</a:t>
            </a:r>
          </a:p>
          <a:p>
            <a:pPr marL="457200" lvl="1" indent="0">
              <a:buNone/>
            </a:pPr>
            <a:r>
              <a:rPr lang="en-US" dirty="0" smtClean="0"/>
              <a:t>class Department;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err="1" smtClean="0"/>
              <a:t>Dept</a:t>
            </a:r>
            <a:r>
              <a:rPr lang="en-US" dirty="0" smtClean="0"/>
              <a:t> &amp;</a:t>
            </a:r>
            <a:r>
              <a:rPr lang="en-US" dirty="0" err="1" smtClean="0"/>
              <a:t>dept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Dept</a:t>
            </a:r>
            <a:r>
              <a:rPr lang="en-US" dirty="0" smtClean="0"/>
              <a:t>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400" dirty="0" smtClean="0"/>
              <a:t>vector&lt;Student &amp;&gt; students;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sym typeface="Wingdings"/>
              </a:rPr>
              <a:t> ERROR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51235" y="2776453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2544" y="2338592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2776453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338592"/>
            <a:ext cx="171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Department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57801" y="3148636"/>
            <a:ext cx="1832429" cy="67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850173" y="3827320"/>
            <a:ext cx="1083847" cy="175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002574" y="3827320"/>
            <a:ext cx="887656" cy="3275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154974" y="3827320"/>
            <a:ext cx="735256" cy="479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54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656035" y="29498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03635" y="27974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One-to-Many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Reference wrapper</a:t>
            </a:r>
            <a:r>
              <a:rPr lang="en-US" dirty="0" smtClean="0"/>
              <a:t> vector (C++11)</a:t>
            </a:r>
          </a:p>
          <a:p>
            <a:pPr marL="457200" lvl="1" indent="0">
              <a:buNone/>
            </a:pPr>
            <a:r>
              <a:rPr lang="en-US" dirty="0" smtClean="0"/>
              <a:t>class Department;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err="1" smtClean="0"/>
              <a:t>Dept</a:t>
            </a:r>
            <a:r>
              <a:rPr lang="en-US" dirty="0" smtClean="0"/>
              <a:t> &amp;</a:t>
            </a:r>
            <a:r>
              <a:rPr lang="en-US" dirty="0" err="1" smtClean="0"/>
              <a:t>dept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Dept</a:t>
            </a:r>
            <a:r>
              <a:rPr lang="en-US" dirty="0" smtClean="0"/>
              <a:t>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400" dirty="0" smtClean="0"/>
              <a:t>vector&lt;</a:t>
            </a:r>
            <a:r>
              <a:rPr lang="en-US" sz="2400" dirty="0" err="1" smtClean="0">
                <a:solidFill>
                  <a:srgbClr val="FF0000"/>
                </a:solidFill>
              </a:rPr>
              <a:t>std</a:t>
            </a:r>
            <a:r>
              <a:rPr lang="en-US" sz="2400" dirty="0" smtClean="0">
                <a:solidFill>
                  <a:srgbClr val="FF0000"/>
                </a:solidFill>
              </a:rPr>
              <a:t>::</a:t>
            </a:r>
            <a:r>
              <a:rPr lang="en-US" sz="2400" dirty="0" err="1" smtClean="0">
                <a:solidFill>
                  <a:srgbClr val="FF0000"/>
                </a:solidFill>
              </a:rPr>
              <a:t>reference_wrapper</a:t>
            </a:r>
            <a:r>
              <a:rPr lang="en-US" sz="2400" dirty="0" smtClean="0"/>
              <a:t>&lt;Student&gt;&gt; students;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sz="2400" dirty="0" smtClean="0"/>
              <a:t>	string </a:t>
            </a:r>
            <a:r>
              <a:rPr lang="en-US" sz="2400" dirty="0" err="1" smtClean="0"/>
              <a:t>std_name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) { return students[</a:t>
            </a:r>
            <a:r>
              <a:rPr lang="en-US" sz="2400" dirty="0" err="1" smtClean="0"/>
              <a:t>i</a:t>
            </a:r>
            <a:r>
              <a:rPr lang="en-US" sz="2400" dirty="0" smtClean="0"/>
              <a:t>].</a:t>
            </a:r>
            <a:r>
              <a:rPr lang="en-US" sz="2400" dirty="0" err="1" smtClean="0"/>
              <a:t>get_name</a:t>
            </a:r>
            <a:r>
              <a:rPr lang="en-US" sz="2400" dirty="0" smtClean="0"/>
              <a:t>(); }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351235" y="26450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2544" y="2207234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2645095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207234"/>
            <a:ext cx="1710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Department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057801" y="3017278"/>
            <a:ext cx="1832429" cy="6786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850173" y="3695962"/>
            <a:ext cx="1083847" cy="175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002574" y="3695962"/>
            <a:ext cx="887656" cy="3275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154974" y="3695962"/>
            <a:ext cx="735256" cy="479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41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실</a:t>
            </a:r>
            <a:r>
              <a:rPr lang="ko-KR" altLang="en-US" dirty="0" smtClean="0"/>
              <a:t>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reference_wrapper</a:t>
            </a:r>
            <a:r>
              <a:rPr lang="en-US" dirty="0"/>
              <a:t> </a:t>
            </a:r>
            <a:r>
              <a:rPr lang="en-US" dirty="0" smtClean="0"/>
              <a:t>vector</a:t>
            </a:r>
            <a:r>
              <a:rPr lang="ko-KR" altLang="en-US" dirty="0" smtClean="0"/>
              <a:t>를 써서 </a:t>
            </a:r>
            <a:r>
              <a:rPr lang="en-US" altLang="ko-KR" dirty="0" err="1" smtClean="0"/>
              <a:t>Dept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students </a:t>
            </a:r>
            <a:r>
              <a:rPr lang="ko-KR" altLang="en-US" dirty="0" smtClean="0"/>
              <a:t>를 수정</a:t>
            </a:r>
            <a:r>
              <a:rPr lang="en-US" altLang="ko-KR" dirty="0" smtClean="0"/>
              <a:t>,</a:t>
            </a:r>
            <a:r>
              <a:rPr lang="ko-KR" altLang="en-US" dirty="0" smtClean="0"/>
              <a:t> 해당 코드 수정</a:t>
            </a:r>
            <a:endParaRPr lang="en-US" altLang="ko-KR" dirty="0" smtClean="0"/>
          </a:p>
          <a:p>
            <a:r>
              <a:rPr lang="en-US" dirty="0" err="1" smtClean="0"/>
              <a:t>Dept</a:t>
            </a:r>
            <a:r>
              <a:rPr lang="en-US" dirty="0" smtClean="0"/>
              <a:t>::</a:t>
            </a:r>
            <a:r>
              <a:rPr lang="en-US" dirty="0" err="1" smtClean="0"/>
              <a:t>set_name</a:t>
            </a:r>
            <a:r>
              <a:rPr lang="en-US" dirty="0" smtClean="0"/>
              <a:t>() </a:t>
            </a:r>
            <a:r>
              <a:rPr lang="ko-KR" altLang="en-US" dirty="0" smtClean="0"/>
              <a:t>정의</a:t>
            </a:r>
            <a:endParaRPr lang="en-US" altLang="ko-KR" dirty="0" smtClean="0"/>
          </a:p>
          <a:p>
            <a:r>
              <a:rPr lang="en-US" dirty="0" smtClean="0"/>
              <a:t>Test</a:t>
            </a:r>
          </a:p>
          <a:p>
            <a:pPr marL="0" indent="0">
              <a:buNone/>
            </a:pPr>
            <a:r>
              <a:rPr lang="en-US" dirty="0" smtClean="0"/>
              <a:t> 	</a:t>
            </a:r>
            <a:r>
              <a:rPr lang="en-US" dirty="0" err="1" smtClean="0"/>
              <a:t>Dept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( "Computer Engineering" );</a:t>
            </a:r>
          </a:p>
          <a:p>
            <a:pPr marL="0" indent="0">
              <a:buNone/>
            </a:pPr>
            <a:r>
              <a:rPr lang="en-US" dirty="0" smtClean="0"/>
              <a:t>   	Student s1( "Kim", "</a:t>
            </a:r>
            <a:r>
              <a:rPr lang="en-US" dirty="0" err="1" smtClean="0"/>
              <a:t>Soochul</a:t>
            </a:r>
            <a:r>
              <a:rPr lang="en-US" dirty="0" smtClean="0"/>
              <a:t>", </a:t>
            </a:r>
            <a:r>
              <a:rPr lang="en-US" dirty="0" err="1" smtClean="0"/>
              <a:t>ce</a:t>
            </a:r>
            <a:r>
              <a:rPr lang="en-US" dirty="0" smtClean="0"/>
              <a:t> );    </a:t>
            </a:r>
          </a:p>
          <a:p>
            <a:pPr marL="0" indent="0">
              <a:buNone/>
            </a:pPr>
            <a:r>
              <a:rPr lang="en-US" dirty="0" smtClean="0"/>
              <a:t>    	</a:t>
            </a:r>
            <a:r>
              <a:rPr lang="en-US" dirty="0" err="1" smtClean="0"/>
              <a:t>ce.set_name</a:t>
            </a:r>
            <a:r>
              <a:rPr lang="en-US" dirty="0" smtClean="0"/>
              <a:t>("Computer Eng.");</a:t>
            </a:r>
          </a:p>
          <a:p>
            <a:pPr marL="0" indent="0">
              <a:buNone/>
            </a:pPr>
            <a:r>
              <a:rPr lang="en-US" dirty="0" smtClean="0"/>
              <a:t>    	check( "</a:t>
            </a:r>
            <a:r>
              <a:rPr lang="en-US" dirty="0" err="1" smtClean="0"/>
              <a:t>dept</a:t>
            </a:r>
            <a:r>
              <a:rPr lang="en-US" dirty="0" smtClean="0"/>
              <a:t> name", s1.get_dept().</a:t>
            </a:r>
            <a:r>
              <a:rPr lang="en-US" dirty="0" err="1" smtClean="0"/>
              <a:t>get_name</a:t>
            </a:r>
            <a:r>
              <a:rPr lang="en-US" dirty="0" smtClean="0"/>
              <a:t>(),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"Computer Engineering" );    </a:t>
            </a:r>
          </a:p>
          <a:p>
            <a:pPr marL="0" indent="0">
              <a:buNone/>
            </a:pPr>
            <a:r>
              <a:rPr lang="en-US" dirty="0" smtClean="0"/>
              <a:t>    	check( "</a:t>
            </a:r>
            <a:r>
              <a:rPr lang="en-US" dirty="0" err="1" smtClean="0"/>
              <a:t>std</a:t>
            </a:r>
            <a:r>
              <a:rPr lang="en-US" dirty="0" smtClean="0"/>
              <a:t> name", </a:t>
            </a:r>
            <a:r>
              <a:rPr lang="en-US" dirty="0" err="1" smtClean="0"/>
              <a:t>ce.get_student_at</a:t>
            </a:r>
            <a:r>
              <a:rPr lang="en-US" dirty="0" smtClean="0"/>
              <a:t>(0).</a:t>
            </a:r>
            <a:r>
              <a:rPr lang="en-US" dirty="0" err="1" smtClean="0"/>
              <a:t>get_name</a:t>
            </a:r>
            <a:r>
              <a:rPr lang="en-US" dirty="0" smtClean="0"/>
              <a:t>(),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"Kim </a:t>
            </a:r>
            <a:r>
              <a:rPr lang="en-US" dirty="0" err="1" smtClean="0"/>
              <a:t>Soochul</a:t>
            </a:r>
            <a:r>
              <a:rPr lang="en-US" dirty="0" smtClean="0"/>
              <a:t>" );   </a:t>
            </a:r>
          </a:p>
          <a:p>
            <a:pPr marL="0" indent="0">
              <a:buNone/>
            </a:pPr>
            <a:r>
              <a:rPr lang="en-US" dirty="0" smtClean="0"/>
              <a:t>    	s1.promote(); // year become 2</a:t>
            </a:r>
          </a:p>
          <a:p>
            <a:pPr marL="0" indent="0">
              <a:buNone/>
            </a:pPr>
            <a:r>
              <a:rPr lang="en-US" dirty="0" smtClean="0"/>
              <a:t>    	check( "s1's year from </a:t>
            </a:r>
            <a:r>
              <a:rPr lang="en-US" dirty="0" err="1" smtClean="0"/>
              <a:t>dept</a:t>
            </a:r>
            <a:r>
              <a:rPr lang="en-US" dirty="0" smtClean="0"/>
              <a:t>", </a:t>
            </a:r>
            <a:r>
              <a:rPr lang="en-US" dirty="0" err="1" smtClean="0"/>
              <a:t>ce.get_student_at</a:t>
            </a:r>
            <a:r>
              <a:rPr lang="en-US" dirty="0" smtClean="0"/>
              <a:t>(0).</a:t>
            </a:r>
            <a:r>
              <a:rPr lang="en-US" dirty="0" err="1" smtClean="0"/>
              <a:t>get_year</a:t>
            </a:r>
            <a:r>
              <a:rPr lang="en-US" dirty="0" smtClean="0"/>
              <a:t>(), 2 );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3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7195030" y="2949895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042630" y="2797495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656035" y="29498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503635" y="27974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err="1" smtClean="0"/>
              <a:t>dept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Many-to-Many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/>
              <a:t>class Department;</a:t>
            </a:r>
          </a:p>
          <a:p>
            <a:pPr marL="457200" lvl="1" indent="0">
              <a:buNone/>
            </a:pPr>
            <a:r>
              <a:rPr lang="en-US" dirty="0" smtClean="0"/>
              <a:t>class Student {</a:t>
            </a:r>
          </a:p>
          <a:p>
            <a:pPr marL="914400" lvl="2" indent="0">
              <a:buNone/>
            </a:pPr>
            <a:r>
              <a:rPr lang="en-US" dirty="0" smtClean="0"/>
              <a:t>vector&lt;…&gt; subjects;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  <a:p>
            <a:pPr marL="457200" lvl="1" indent="0">
              <a:buNone/>
            </a:pPr>
            <a:r>
              <a:rPr lang="en-US" dirty="0" smtClean="0"/>
              <a:t>class Subject {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400" dirty="0" smtClean="0"/>
              <a:t>vector&lt;</a:t>
            </a:r>
            <a:r>
              <a:rPr lang="en-US" sz="2400" dirty="0" smtClean="0">
                <a:solidFill>
                  <a:srgbClr val="FF0000"/>
                </a:solidFill>
              </a:rPr>
              <a:t>…</a:t>
            </a:r>
            <a:r>
              <a:rPr lang="en-US" sz="2400" dirty="0" smtClean="0"/>
              <a:t>&gt; students;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dirty="0" smtClean="0"/>
              <a:t>}</a:t>
            </a:r>
          </a:p>
        </p:txBody>
      </p:sp>
      <p:sp>
        <p:nvSpPr>
          <p:cNvPr id="4" name="Rectangle 3"/>
          <p:cNvSpPr/>
          <p:nvPr/>
        </p:nvSpPr>
        <p:spPr>
          <a:xfrm>
            <a:off x="4351235" y="2645095"/>
            <a:ext cx="1498938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John</a:t>
            </a:r>
          </a:p>
          <a:p>
            <a:r>
              <a:rPr lang="en-US" dirty="0" smtClean="0"/>
              <a:t>year: 1</a:t>
            </a:r>
          </a:p>
          <a:p>
            <a:r>
              <a:rPr lang="en-US" dirty="0" smtClean="0"/>
              <a:t>subjects: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472544" y="2207234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Student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890230" y="2645095"/>
            <a:ext cx="1861095" cy="14668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Comp. </a:t>
            </a:r>
            <a:r>
              <a:rPr lang="en-US" dirty="0" err="1" smtClean="0"/>
              <a:t>Eng</a:t>
            </a:r>
            <a:endParaRPr lang="en-US" dirty="0" smtClean="0"/>
          </a:p>
          <a:p>
            <a:r>
              <a:rPr lang="en-US" dirty="0" smtClean="0"/>
              <a:t>college: Eng.</a:t>
            </a:r>
          </a:p>
          <a:p>
            <a:r>
              <a:rPr lang="en-US" dirty="0" smtClean="0"/>
              <a:t>students: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34020" y="2207234"/>
            <a:ext cx="1229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Subjects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850173" y="3695962"/>
            <a:ext cx="1083847" cy="1751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6002574" y="3695962"/>
            <a:ext cx="887656" cy="3275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154974" y="3695962"/>
            <a:ext cx="735256" cy="4799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4" idx="2"/>
            <a:endCxn id="6" idx="2"/>
          </p:cNvCxnSpPr>
          <p:nvPr/>
        </p:nvCxnSpPr>
        <p:spPr>
          <a:xfrm rot="16200000" flipH="1">
            <a:off x="6460741" y="2751893"/>
            <a:ext cx="12700" cy="2720074"/>
          </a:xfrm>
          <a:prstGeom prst="bentConnector3">
            <a:avLst>
              <a:gd name="adj1" fmla="val 6282047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4" idx="2"/>
            <a:endCxn id="16" idx="2"/>
          </p:cNvCxnSpPr>
          <p:nvPr/>
        </p:nvCxnSpPr>
        <p:spPr>
          <a:xfrm rot="16200000" flipH="1">
            <a:off x="6460741" y="2751893"/>
            <a:ext cx="152400" cy="2872474"/>
          </a:xfrm>
          <a:prstGeom prst="bentConnector3">
            <a:avLst>
              <a:gd name="adj1" fmla="val 609138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4" idx="2"/>
            <a:endCxn id="17" idx="2"/>
          </p:cNvCxnSpPr>
          <p:nvPr/>
        </p:nvCxnSpPr>
        <p:spPr>
          <a:xfrm rot="16200000" flipH="1">
            <a:off x="6460741" y="2751893"/>
            <a:ext cx="304800" cy="3024874"/>
          </a:xfrm>
          <a:prstGeom prst="bentConnector3">
            <a:avLst>
              <a:gd name="adj1" fmla="val 354569"/>
            </a:avLst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547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428</Words>
  <Application>Microsoft Macintosh PowerPoint</Application>
  <PresentationFormat>On-screen Show (4:3)</PresentationFormat>
  <Paragraphs>164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Class2Class Connection</vt:lpstr>
      <vt:lpstr>One-to-One</vt:lpstr>
      <vt:lpstr>One-to-Many</vt:lpstr>
      <vt:lpstr>One-to-Many</vt:lpstr>
      <vt:lpstr>One-to-Many</vt:lpstr>
      <vt:lpstr>One-to-Many</vt:lpstr>
      <vt:lpstr>실습</vt:lpstr>
      <vt:lpstr>Many-to-Many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Class2Class Connection</dc:title>
  <dc:creator>Minho Shin</dc:creator>
  <cp:lastModifiedBy>Minho Shin</cp:lastModifiedBy>
  <cp:revision>21</cp:revision>
  <dcterms:created xsi:type="dcterms:W3CDTF">2014-10-22T17:38:11Z</dcterms:created>
  <dcterms:modified xsi:type="dcterms:W3CDTF">2014-10-22T18:50:27Z</dcterms:modified>
</cp:coreProperties>
</file>